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6" r:id="rId5"/>
    <p:sldId id="256" r:id="rId6"/>
    <p:sldId id="278" r:id="rId7"/>
    <p:sldId id="277" r:id="rId8"/>
    <p:sldId id="271" r:id="rId9"/>
    <p:sldId id="272" r:id="rId10"/>
    <p:sldId id="281" r:id="rId11"/>
    <p:sldId id="279" r:id="rId12"/>
    <p:sldId id="273" r:id="rId13"/>
    <p:sldId id="267" r:id="rId14"/>
    <p:sldId id="262" r:id="rId15"/>
    <p:sldId id="280" r:id="rId16"/>
    <p:sldId id="282" r:id="rId17"/>
    <p:sldId id="283" r:id="rId18"/>
    <p:sldId id="284" r:id="rId19"/>
    <p:sldId id="285" r:id="rId20"/>
    <p:sldId id="28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F905D2-F42C-4122-A38C-A85CD2180E39}">
          <p14:sldIdLst>
            <p14:sldId id="266"/>
          </p14:sldIdLst>
        </p14:section>
        <p14:section name="Intro" id="{234C8656-900F-4189-9895-B3F710597250}">
          <p14:sldIdLst>
            <p14:sldId id="256"/>
            <p14:sldId id="278"/>
          </p14:sldIdLst>
        </p14:section>
        <p14:section name="2015 Matters to Be Addressed" id="{EAF60E64-211C-44D3-A4BF-91C20B688E76}">
          <p14:sldIdLst>
            <p14:sldId id="277"/>
            <p14:sldId id="271"/>
            <p14:sldId id="272"/>
          </p14:sldIdLst>
        </p14:section>
        <p14:section name="Mission / Vision Process" id="{8FF94B9A-E906-49BD-84A7-7E73098C13DE}">
          <p14:sldIdLst>
            <p14:sldId id="281"/>
            <p14:sldId id="279"/>
            <p14:sldId id="273"/>
            <p14:sldId id="267"/>
            <p14:sldId id="262"/>
            <p14:sldId id="280"/>
          </p14:sldIdLst>
        </p14:section>
        <p14:section name="Matters to Be Addressed" id="{BD703A4D-1DE3-487B-A5AF-A6295FC6A253}">
          <p14:sldIdLst>
            <p14:sldId id="282"/>
            <p14:sldId id="283"/>
            <p14:sldId id="284"/>
            <p14:sldId id="285"/>
          </p14:sldIdLst>
        </p14:section>
        <p14:section name="Next Steps" id="{1F2EB447-353E-436C-AEA4-FCEB99C0CF1E}">
          <p14:sldIdLst>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3" autoAdjust="0"/>
    <p:restoredTop sz="67463" autoAdjust="0"/>
  </p:normalViewPr>
  <p:slideViewPr>
    <p:cSldViewPr snapToGrid="0">
      <p:cViewPr varScale="1">
        <p:scale>
          <a:sx n="70" d="100"/>
          <a:sy n="70" d="100"/>
        </p:scale>
        <p:origin x="762" y="54"/>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C2E25-D395-4D62-AB2D-258A9380CD5B}" type="doc">
      <dgm:prSet loTypeId="urn:microsoft.com/office/officeart/2005/8/layout/arrow2" loCatId="process" qsTypeId="urn:microsoft.com/office/officeart/2005/8/quickstyle/simple1" qsCatId="simple" csTypeId="urn:microsoft.com/office/officeart/2005/8/colors/accent2_1" csCatId="accent2" phldr="1"/>
      <dgm:spPr/>
    </dgm:pt>
    <dgm:pt modelId="{EBE5A6A5-F227-4BE6-ACA4-148E757467AD}">
      <dgm:prSet phldrT="[Text]"/>
      <dgm:spPr/>
      <dgm:t>
        <a:bodyPr/>
        <a:lstStyle/>
        <a:p>
          <a:r>
            <a:rPr lang="en-US" b="1" dirty="0" smtClean="0"/>
            <a:t>1947</a:t>
          </a:r>
          <a:r>
            <a:rPr lang="en-US" dirty="0" smtClean="0"/>
            <a:t> – Morris Brandon Elementary opens.</a:t>
          </a:r>
          <a:endParaRPr lang="en-US" dirty="0"/>
        </a:p>
      </dgm:t>
    </dgm:pt>
    <dgm:pt modelId="{8EEB48D9-D421-4401-A670-1CAB8574A844}" type="parTrans" cxnId="{D44936E4-C1EC-403E-A6A4-8BB3586932A1}">
      <dgm:prSet/>
      <dgm:spPr/>
      <dgm:t>
        <a:bodyPr/>
        <a:lstStyle/>
        <a:p>
          <a:endParaRPr lang="en-US"/>
        </a:p>
      </dgm:t>
    </dgm:pt>
    <dgm:pt modelId="{0B047C44-3EBA-4C67-9765-36020EB0E8B4}" type="sibTrans" cxnId="{D44936E4-C1EC-403E-A6A4-8BB3586932A1}">
      <dgm:prSet/>
      <dgm:spPr/>
      <dgm:t>
        <a:bodyPr/>
        <a:lstStyle/>
        <a:p>
          <a:endParaRPr lang="en-US"/>
        </a:p>
      </dgm:t>
    </dgm:pt>
    <dgm:pt modelId="{02DF9710-5C37-4BEA-A81A-2B5E4B373C23}">
      <dgm:prSet phldrT="[Text]"/>
      <dgm:spPr/>
      <dgm:t>
        <a:bodyPr/>
        <a:lstStyle/>
        <a:p>
          <a:r>
            <a:rPr lang="en-US" b="1" dirty="0" smtClean="0"/>
            <a:t>2003</a:t>
          </a:r>
          <a:r>
            <a:rPr lang="en-US" dirty="0" smtClean="0"/>
            <a:t> – IB PYP Candidacy Phase</a:t>
          </a:r>
          <a:endParaRPr lang="en-US" dirty="0"/>
        </a:p>
      </dgm:t>
    </dgm:pt>
    <dgm:pt modelId="{4C5D8ABA-92D6-429A-B123-F60C113ACAE0}" type="parTrans" cxnId="{DF56E2A7-D874-41AC-8AA4-8AD61D6FCE91}">
      <dgm:prSet/>
      <dgm:spPr/>
      <dgm:t>
        <a:bodyPr/>
        <a:lstStyle/>
        <a:p>
          <a:endParaRPr lang="en-US"/>
        </a:p>
      </dgm:t>
    </dgm:pt>
    <dgm:pt modelId="{D5929D70-349E-422A-957E-5DA3900FDAF4}" type="sibTrans" cxnId="{DF56E2A7-D874-41AC-8AA4-8AD61D6FCE91}">
      <dgm:prSet/>
      <dgm:spPr/>
      <dgm:t>
        <a:bodyPr/>
        <a:lstStyle/>
        <a:p>
          <a:endParaRPr lang="en-US"/>
        </a:p>
      </dgm:t>
    </dgm:pt>
    <dgm:pt modelId="{E93C39A5-E8E7-40FC-9BBA-78FB97C46A60}">
      <dgm:prSet phldrT="[Text]"/>
      <dgm:spPr/>
      <dgm:t>
        <a:bodyPr/>
        <a:lstStyle/>
        <a:p>
          <a:r>
            <a:rPr lang="en-US" b="1" dirty="0" smtClean="0"/>
            <a:t>2007</a:t>
          </a:r>
          <a:r>
            <a:rPr lang="en-US" dirty="0" smtClean="0"/>
            <a:t> – Authorized as IB World School</a:t>
          </a:r>
          <a:endParaRPr lang="en-US" dirty="0"/>
        </a:p>
      </dgm:t>
    </dgm:pt>
    <dgm:pt modelId="{D94AC9F4-74A3-4AC0-926E-43FF6E7D3261}" type="parTrans" cxnId="{4C4B5B84-1007-4703-A4FF-9B5D4ADF3243}">
      <dgm:prSet/>
      <dgm:spPr/>
      <dgm:t>
        <a:bodyPr/>
        <a:lstStyle/>
        <a:p>
          <a:endParaRPr lang="en-US"/>
        </a:p>
      </dgm:t>
    </dgm:pt>
    <dgm:pt modelId="{A531874E-5A62-4E69-8972-376628F16DD6}" type="sibTrans" cxnId="{4C4B5B84-1007-4703-A4FF-9B5D4ADF3243}">
      <dgm:prSet/>
      <dgm:spPr/>
      <dgm:t>
        <a:bodyPr/>
        <a:lstStyle/>
        <a:p>
          <a:endParaRPr lang="en-US"/>
        </a:p>
      </dgm:t>
    </dgm:pt>
    <dgm:pt modelId="{0195C678-FC2D-453E-A278-ED4AF8B9C1BC}">
      <dgm:prSet phldrT="[Text]"/>
      <dgm:spPr/>
      <dgm:t>
        <a:bodyPr/>
        <a:lstStyle/>
        <a:p>
          <a:r>
            <a:rPr lang="en-US" sz="1600" b="1" dirty="0" smtClean="0"/>
            <a:t>2010</a:t>
          </a:r>
          <a:r>
            <a:rPr lang="en-US" sz="1600" dirty="0" smtClean="0"/>
            <a:t> – First Evaluation visit.</a:t>
          </a:r>
          <a:endParaRPr lang="en-US" sz="1600" dirty="0"/>
        </a:p>
      </dgm:t>
    </dgm:pt>
    <dgm:pt modelId="{69587B60-473D-49C6-8773-3E4E06DE9BEE}" type="parTrans" cxnId="{A2F3B66E-9832-49B1-87EB-663E7CF16810}">
      <dgm:prSet/>
      <dgm:spPr/>
      <dgm:t>
        <a:bodyPr/>
        <a:lstStyle/>
        <a:p>
          <a:endParaRPr lang="en-US"/>
        </a:p>
      </dgm:t>
    </dgm:pt>
    <dgm:pt modelId="{52FBDAA7-8639-4642-A19D-1468B942FB00}" type="sibTrans" cxnId="{A2F3B66E-9832-49B1-87EB-663E7CF16810}">
      <dgm:prSet/>
      <dgm:spPr/>
      <dgm:t>
        <a:bodyPr/>
        <a:lstStyle/>
        <a:p>
          <a:endParaRPr lang="en-US"/>
        </a:p>
      </dgm:t>
    </dgm:pt>
    <dgm:pt modelId="{6E8AD308-CABB-4A19-90A9-5865DEC720D8}">
      <dgm:prSet phldrT="[Text]"/>
      <dgm:spPr/>
      <dgm:t>
        <a:bodyPr/>
        <a:lstStyle/>
        <a:p>
          <a:r>
            <a:rPr lang="en-US" sz="1600" b="1" dirty="0" smtClean="0"/>
            <a:t>2015</a:t>
          </a:r>
          <a:r>
            <a:rPr lang="en-US" sz="1600" dirty="0" smtClean="0"/>
            <a:t> – Second Evaluation Visit.</a:t>
          </a:r>
          <a:endParaRPr lang="en-US" sz="1600" dirty="0"/>
        </a:p>
      </dgm:t>
    </dgm:pt>
    <dgm:pt modelId="{BF6094C3-B468-4CCA-8A53-041BC23E0799}" type="parTrans" cxnId="{3AD66BCA-3425-440D-BDEB-6FF36FF6DE05}">
      <dgm:prSet/>
      <dgm:spPr/>
      <dgm:t>
        <a:bodyPr/>
        <a:lstStyle/>
        <a:p>
          <a:endParaRPr lang="en-US"/>
        </a:p>
      </dgm:t>
    </dgm:pt>
    <dgm:pt modelId="{24A18A9F-27C8-46D6-836A-0BEC173B0EFC}" type="sibTrans" cxnId="{3AD66BCA-3425-440D-BDEB-6FF36FF6DE05}">
      <dgm:prSet/>
      <dgm:spPr/>
      <dgm:t>
        <a:bodyPr/>
        <a:lstStyle/>
        <a:p>
          <a:endParaRPr lang="en-US"/>
        </a:p>
      </dgm:t>
    </dgm:pt>
    <dgm:pt modelId="{1C501A8D-FB40-4A4A-A850-DF046BD09AFE}">
      <dgm:prSet phldrT="[Text]"/>
      <dgm:spPr/>
    </dgm:pt>
    <dgm:pt modelId="{5E17A8D3-D3B7-46A1-A899-38FBEA86410E}" type="parTrans" cxnId="{E94C4B35-EE3E-4CEA-B76F-F6D8F3986355}">
      <dgm:prSet/>
      <dgm:spPr/>
      <dgm:t>
        <a:bodyPr/>
        <a:lstStyle/>
        <a:p>
          <a:endParaRPr lang="en-US"/>
        </a:p>
      </dgm:t>
    </dgm:pt>
    <dgm:pt modelId="{2FDAA7C8-4345-41B2-B102-D8392FE9A340}" type="sibTrans" cxnId="{E94C4B35-EE3E-4CEA-B76F-F6D8F3986355}">
      <dgm:prSet/>
      <dgm:spPr/>
      <dgm:t>
        <a:bodyPr/>
        <a:lstStyle/>
        <a:p>
          <a:endParaRPr lang="en-US"/>
        </a:p>
      </dgm:t>
    </dgm:pt>
    <dgm:pt modelId="{8E1C495E-5450-4078-B80A-DB7D4DBBCF6A}">
      <dgm:prSet phldrT="[Text]" custT="1"/>
      <dgm:spPr/>
      <dgm:t>
        <a:bodyPr/>
        <a:lstStyle/>
        <a:p>
          <a:r>
            <a:rPr lang="en-US" sz="1400" dirty="0" smtClean="0">
              <a:solidFill>
                <a:srgbClr val="FF0000"/>
              </a:solidFill>
            </a:rPr>
            <a:t>Three overarching “Matters to Be Addressed”.</a:t>
          </a:r>
          <a:endParaRPr lang="en-US" sz="1400" dirty="0">
            <a:solidFill>
              <a:srgbClr val="FF0000"/>
            </a:solidFill>
          </a:endParaRPr>
        </a:p>
      </dgm:t>
    </dgm:pt>
    <dgm:pt modelId="{3C0C600A-E889-4B10-BF96-41920824ACA6}" type="parTrans" cxnId="{CE0B1E40-160C-4ED3-9A23-997EF39ADF2C}">
      <dgm:prSet/>
      <dgm:spPr/>
      <dgm:t>
        <a:bodyPr/>
        <a:lstStyle/>
        <a:p>
          <a:endParaRPr lang="en-US"/>
        </a:p>
      </dgm:t>
    </dgm:pt>
    <dgm:pt modelId="{B52B72BF-2A66-4550-8F44-8B28D7C22F5D}" type="sibTrans" cxnId="{CE0B1E40-160C-4ED3-9A23-997EF39ADF2C}">
      <dgm:prSet/>
      <dgm:spPr/>
      <dgm:t>
        <a:bodyPr/>
        <a:lstStyle/>
        <a:p>
          <a:endParaRPr lang="en-US"/>
        </a:p>
      </dgm:t>
    </dgm:pt>
    <dgm:pt modelId="{FDE2EE25-0A20-4C13-B2C2-F16A8B6F9151}">
      <dgm:prSet phldrT="[Text]" custT="1"/>
      <dgm:spPr/>
      <dgm:t>
        <a:bodyPr/>
        <a:lstStyle/>
        <a:p>
          <a:r>
            <a:rPr lang="en-US" sz="1400" dirty="0" smtClean="0">
              <a:solidFill>
                <a:srgbClr val="FF0000"/>
              </a:solidFill>
            </a:rPr>
            <a:t>One overarching “Matter to Be Addressed”.</a:t>
          </a:r>
          <a:endParaRPr lang="en-US" sz="1400" dirty="0">
            <a:solidFill>
              <a:srgbClr val="FF0000"/>
            </a:solidFill>
          </a:endParaRPr>
        </a:p>
      </dgm:t>
    </dgm:pt>
    <dgm:pt modelId="{AA75C74B-2689-403F-8FEC-8B9C5874A908}" type="parTrans" cxnId="{1DBF4F1A-FA3C-445D-AE14-75F2B080C207}">
      <dgm:prSet/>
      <dgm:spPr/>
      <dgm:t>
        <a:bodyPr/>
        <a:lstStyle/>
        <a:p>
          <a:endParaRPr lang="en-US"/>
        </a:p>
      </dgm:t>
    </dgm:pt>
    <dgm:pt modelId="{373CBBF6-8CA0-496F-8EA8-CBEA072A0E39}" type="sibTrans" cxnId="{1DBF4F1A-FA3C-445D-AE14-75F2B080C207}">
      <dgm:prSet/>
      <dgm:spPr/>
      <dgm:t>
        <a:bodyPr/>
        <a:lstStyle/>
        <a:p>
          <a:endParaRPr lang="en-US"/>
        </a:p>
      </dgm:t>
    </dgm:pt>
    <dgm:pt modelId="{9454F561-5964-4310-B38E-EBE18961AE59}" type="pres">
      <dgm:prSet presAssocID="{7F5C2E25-D395-4D62-AB2D-258A9380CD5B}" presName="arrowDiagram" presStyleCnt="0">
        <dgm:presLayoutVars>
          <dgm:chMax val="5"/>
          <dgm:dir/>
          <dgm:resizeHandles val="exact"/>
        </dgm:presLayoutVars>
      </dgm:prSet>
      <dgm:spPr/>
    </dgm:pt>
    <dgm:pt modelId="{AA762CF7-3B8D-489C-9263-54B774224613}" type="pres">
      <dgm:prSet presAssocID="{7F5C2E25-D395-4D62-AB2D-258A9380CD5B}" presName="arrow" presStyleLbl="bgShp" presStyleIdx="0" presStyleCnt="1"/>
      <dgm:spPr/>
    </dgm:pt>
    <dgm:pt modelId="{16461B75-C7D3-4C69-B012-A2B01CA6A38A}" type="pres">
      <dgm:prSet presAssocID="{7F5C2E25-D395-4D62-AB2D-258A9380CD5B}" presName="arrowDiagram5" presStyleCnt="0"/>
      <dgm:spPr/>
    </dgm:pt>
    <dgm:pt modelId="{CB088591-F317-4C50-B31B-92DD71B2F8DC}" type="pres">
      <dgm:prSet presAssocID="{EBE5A6A5-F227-4BE6-ACA4-148E757467AD}" presName="bullet5a" presStyleLbl="node1" presStyleIdx="0" presStyleCnt="5"/>
      <dgm:spPr/>
    </dgm:pt>
    <dgm:pt modelId="{4B61ADE1-6CC2-4EA2-8070-E05DF0E6AD18}" type="pres">
      <dgm:prSet presAssocID="{EBE5A6A5-F227-4BE6-ACA4-148E757467AD}" presName="textBox5a" presStyleLbl="revTx" presStyleIdx="0" presStyleCnt="5">
        <dgm:presLayoutVars>
          <dgm:bulletEnabled val="1"/>
        </dgm:presLayoutVars>
      </dgm:prSet>
      <dgm:spPr/>
    </dgm:pt>
    <dgm:pt modelId="{2FE1D688-2A0B-49F2-A474-F15C559AC8F3}" type="pres">
      <dgm:prSet presAssocID="{02DF9710-5C37-4BEA-A81A-2B5E4B373C23}" presName="bullet5b" presStyleLbl="node1" presStyleIdx="1" presStyleCnt="5"/>
      <dgm:spPr/>
    </dgm:pt>
    <dgm:pt modelId="{E4189645-6741-4915-8BD6-CAFD72C1B775}" type="pres">
      <dgm:prSet presAssocID="{02DF9710-5C37-4BEA-A81A-2B5E4B373C23}" presName="textBox5b" presStyleLbl="revTx" presStyleIdx="1" presStyleCnt="5">
        <dgm:presLayoutVars>
          <dgm:bulletEnabled val="1"/>
        </dgm:presLayoutVars>
      </dgm:prSet>
      <dgm:spPr/>
    </dgm:pt>
    <dgm:pt modelId="{2B5B6E27-7D05-4E1F-9377-0B4347298D4F}" type="pres">
      <dgm:prSet presAssocID="{E93C39A5-E8E7-40FC-9BBA-78FB97C46A60}" presName="bullet5c" presStyleLbl="node1" presStyleIdx="2" presStyleCnt="5"/>
      <dgm:spPr/>
    </dgm:pt>
    <dgm:pt modelId="{7E98656A-DED5-401B-A088-811AFFF713D9}" type="pres">
      <dgm:prSet presAssocID="{E93C39A5-E8E7-40FC-9BBA-78FB97C46A60}" presName="textBox5c" presStyleLbl="revTx" presStyleIdx="2" presStyleCnt="5">
        <dgm:presLayoutVars>
          <dgm:bulletEnabled val="1"/>
        </dgm:presLayoutVars>
      </dgm:prSet>
      <dgm:spPr/>
    </dgm:pt>
    <dgm:pt modelId="{AA556590-981C-4008-B3F9-D33D4AABE70A}" type="pres">
      <dgm:prSet presAssocID="{0195C678-FC2D-453E-A278-ED4AF8B9C1BC}" presName="bullet5d" presStyleLbl="node1" presStyleIdx="3" presStyleCnt="5"/>
      <dgm:spPr/>
    </dgm:pt>
    <dgm:pt modelId="{251C7A38-272C-4BC6-B4CC-63FA93717BEB}" type="pres">
      <dgm:prSet presAssocID="{0195C678-FC2D-453E-A278-ED4AF8B9C1BC}" presName="textBox5d" presStyleLbl="revTx" presStyleIdx="3" presStyleCnt="5">
        <dgm:presLayoutVars>
          <dgm:bulletEnabled val="1"/>
        </dgm:presLayoutVars>
      </dgm:prSet>
      <dgm:spPr/>
      <dgm:t>
        <a:bodyPr/>
        <a:lstStyle/>
        <a:p>
          <a:endParaRPr lang="en-US"/>
        </a:p>
      </dgm:t>
    </dgm:pt>
    <dgm:pt modelId="{07974D51-AEB3-4A21-BD05-E4F72B824DC8}" type="pres">
      <dgm:prSet presAssocID="{6E8AD308-CABB-4A19-90A9-5865DEC720D8}" presName="bullet5e" presStyleLbl="node1" presStyleIdx="4" presStyleCnt="5"/>
      <dgm:spPr/>
    </dgm:pt>
    <dgm:pt modelId="{04849689-DA1E-4F7E-83F5-21B3A1B89F4F}" type="pres">
      <dgm:prSet presAssocID="{6E8AD308-CABB-4A19-90A9-5865DEC720D8}" presName="textBox5e" presStyleLbl="revTx" presStyleIdx="4" presStyleCnt="5">
        <dgm:presLayoutVars>
          <dgm:bulletEnabled val="1"/>
        </dgm:presLayoutVars>
      </dgm:prSet>
      <dgm:spPr/>
      <dgm:t>
        <a:bodyPr/>
        <a:lstStyle/>
        <a:p>
          <a:endParaRPr lang="en-US"/>
        </a:p>
      </dgm:t>
    </dgm:pt>
  </dgm:ptLst>
  <dgm:cxnLst>
    <dgm:cxn modelId="{CF08529A-1CC3-44D8-B9C9-E9B8083BE1EF}" type="presOf" srcId="{EBE5A6A5-F227-4BE6-ACA4-148E757467AD}" destId="{4B61ADE1-6CC2-4EA2-8070-E05DF0E6AD18}" srcOrd="0" destOrd="0" presId="urn:microsoft.com/office/officeart/2005/8/layout/arrow2"/>
    <dgm:cxn modelId="{4E2199C9-2396-4CE6-AEAE-DCC9F8099B41}" type="presOf" srcId="{7F5C2E25-D395-4D62-AB2D-258A9380CD5B}" destId="{9454F561-5964-4310-B38E-EBE18961AE59}" srcOrd="0" destOrd="0" presId="urn:microsoft.com/office/officeart/2005/8/layout/arrow2"/>
    <dgm:cxn modelId="{625F9844-C80D-44FD-8E64-EC88FE738A18}" type="presOf" srcId="{0195C678-FC2D-453E-A278-ED4AF8B9C1BC}" destId="{251C7A38-272C-4BC6-B4CC-63FA93717BEB}" srcOrd="0" destOrd="0" presId="urn:microsoft.com/office/officeart/2005/8/layout/arrow2"/>
    <dgm:cxn modelId="{D44936E4-C1EC-403E-A6A4-8BB3586932A1}" srcId="{7F5C2E25-D395-4D62-AB2D-258A9380CD5B}" destId="{EBE5A6A5-F227-4BE6-ACA4-148E757467AD}" srcOrd="0" destOrd="0" parTransId="{8EEB48D9-D421-4401-A670-1CAB8574A844}" sibTransId="{0B047C44-3EBA-4C67-9765-36020EB0E8B4}"/>
    <dgm:cxn modelId="{9160CA9F-D2E4-4BA9-9D3F-8758D4565439}" type="presOf" srcId="{8E1C495E-5450-4078-B80A-DB7D4DBBCF6A}" destId="{04849689-DA1E-4F7E-83F5-21B3A1B89F4F}" srcOrd="0" destOrd="1" presId="urn:microsoft.com/office/officeart/2005/8/layout/arrow2"/>
    <dgm:cxn modelId="{1DBF4F1A-FA3C-445D-AE14-75F2B080C207}" srcId="{0195C678-FC2D-453E-A278-ED4AF8B9C1BC}" destId="{FDE2EE25-0A20-4C13-B2C2-F16A8B6F9151}" srcOrd="0" destOrd="0" parTransId="{AA75C74B-2689-403F-8FEC-8B9C5874A908}" sibTransId="{373CBBF6-8CA0-496F-8EA8-CBEA072A0E39}"/>
    <dgm:cxn modelId="{86B305FE-2465-4813-AF94-06B98676C511}" type="presOf" srcId="{FDE2EE25-0A20-4C13-B2C2-F16A8B6F9151}" destId="{251C7A38-272C-4BC6-B4CC-63FA93717BEB}" srcOrd="0" destOrd="1" presId="urn:microsoft.com/office/officeart/2005/8/layout/arrow2"/>
    <dgm:cxn modelId="{E94C4B35-EE3E-4CEA-B76F-F6D8F3986355}" srcId="{7F5C2E25-D395-4D62-AB2D-258A9380CD5B}" destId="{1C501A8D-FB40-4A4A-A850-DF046BD09AFE}" srcOrd="5" destOrd="0" parTransId="{5E17A8D3-D3B7-46A1-A899-38FBEA86410E}" sibTransId="{2FDAA7C8-4345-41B2-B102-D8392FE9A340}"/>
    <dgm:cxn modelId="{85E46DDA-9AEC-4260-89C2-57D38D6B8C60}" type="presOf" srcId="{6E8AD308-CABB-4A19-90A9-5865DEC720D8}" destId="{04849689-DA1E-4F7E-83F5-21B3A1B89F4F}" srcOrd="0" destOrd="0" presId="urn:microsoft.com/office/officeart/2005/8/layout/arrow2"/>
    <dgm:cxn modelId="{A2F3B66E-9832-49B1-87EB-663E7CF16810}" srcId="{7F5C2E25-D395-4D62-AB2D-258A9380CD5B}" destId="{0195C678-FC2D-453E-A278-ED4AF8B9C1BC}" srcOrd="3" destOrd="0" parTransId="{69587B60-473D-49C6-8773-3E4E06DE9BEE}" sibTransId="{52FBDAA7-8639-4642-A19D-1468B942FB00}"/>
    <dgm:cxn modelId="{4C4B5B84-1007-4703-A4FF-9B5D4ADF3243}" srcId="{7F5C2E25-D395-4D62-AB2D-258A9380CD5B}" destId="{E93C39A5-E8E7-40FC-9BBA-78FB97C46A60}" srcOrd="2" destOrd="0" parTransId="{D94AC9F4-74A3-4AC0-926E-43FF6E7D3261}" sibTransId="{A531874E-5A62-4E69-8972-376628F16DD6}"/>
    <dgm:cxn modelId="{CE0B1E40-160C-4ED3-9A23-997EF39ADF2C}" srcId="{6E8AD308-CABB-4A19-90A9-5865DEC720D8}" destId="{8E1C495E-5450-4078-B80A-DB7D4DBBCF6A}" srcOrd="0" destOrd="0" parTransId="{3C0C600A-E889-4B10-BF96-41920824ACA6}" sibTransId="{B52B72BF-2A66-4550-8F44-8B28D7C22F5D}"/>
    <dgm:cxn modelId="{3AD66BCA-3425-440D-BDEB-6FF36FF6DE05}" srcId="{7F5C2E25-D395-4D62-AB2D-258A9380CD5B}" destId="{6E8AD308-CABB-4A19-90A9-5865DEC720D8}" srcOrd="4" destOrd="0" parTransId="{BF6094C3-B468-4CCA-8A53-041BC23E0799}" sibTransId="{24A18A9F-27C8-46D6-836A-0BEC173B0EFC}"/>
    <dgm:cxn modelId="{DF56E2A7-D874-41AC-8AA4-8AD61D6FCE91}" srcId="{7F5C2E25-D395-4D62-AB2D-258A9380CD5B}" destId="{02DF9710-5C37-4BEA-A81A-2B5E4B373C23}" srcOrd="1" destOrd="0" parTransId="{4C5D8ABA-92D6-429A-B123-F60C113ACAE0}" sibTransId="{D5929D70-349E-422A-957E-5DA3900FDAF4}"/>
    <dgm:cxn modelId="{BCAE9C2A-A804-414B-B6FE-9A4A1BCE6696}" type="presOf" srcId="{02DF9710-5C37-4BEA-A81A-2B5E4B373C23}" destId="{E4189645-6741-4915-8BD6-CAFD72C1B775}" srcOrd="0" destOrd="0" presId="urn:microsoft.com/office/officeart/2005/8/layout/arrow2"/>
    <dgm:cxn modelId="{9D1D6C6A-BC7F-4AC8-86E1-BC8B96F139C7}" type="presOf" srcId="{E93C39A5-E8E7-40FC-9BBA-78FB97C46A60}" destId="{7E98656A-DED5-401B-A088-811AFFF713D9}" srcOrd="0" destOrd="0" presId="urn:microsoft.com/office/officeart/2005/8/layout/arrow2"/>
    <dgm:cxn modelId="{283E1A86-7521-4EB4-B88B-3CBF949C1FCD}" type="presParOf" srcId="{9454F561-5964-4310-B38E-EBE18961AE59}" destId="{AA762CF7-3B8D-489C-9263-54B774224613}" srcOrd="0" destOrd="0" presId="urn:microsoft.com/office/officeart/2005/8/layout/arrow2"/>
    <dgm:cxn modelId="{20DADEB5-C590-4F20-ABC6-5DB6192E4171}" type="presParOf" srcId="{9454F561-5964-4310-B38E-EBE18961AE59}" destId="{16461B75-C7D3-4C69-B012-A2B01CA6A38A}" srcOrd="1" destOrd="0" presId="urn:microsoft.com/office/officeart/2005/8/layout/arrow2"/>
    <dgm:cxn modelId="{CA54CE10-3B4A-4880-8147-7BC8D6BC6D65}" type="presParOf" srcId="{16461B75-C7D3-4C69-B012-A2B01CA6A38A}" destId="{CB088591-F317-4C50-B31B-92DD71B2F8DC}" srcOrd="0" destOrd="0" presId="urn:microsoft.com/office/officeart/2005/8/layout/arrow2"/>
    <dgm:cxn modelId="{59B17EBF-C7B2-4A8F-8D73-1CFDD1FF5B2D}" type="presParOf" srcId="{16461B75-C7D3-4C69-B012-A2B01CA6A38A}" destId="{4B61ADE1-6CC2-4EA2-8070-E05DF0E6AD18}" srcOrd="1" destOrd="0" presId="urn:microsoft.com/office/officeart/2005/8/layout/arrow2"/>
    <dgm:cxn modelId="{03D5CB37-D6D0-48B9-AE82-D16AEE8709FF}" type="presParOf" srcId="{16461B75-C7D3-4C69-B012-A2B01CA6A38A}" destId="{2FE1D688-2A0B-49F2-A474-F15C559AC8F3}" srcOrd="2" destOrd="0" presId="urn:microsoft.com/office/officeart/2005/8/layout/arrow2"/>
    <dgm:cxn modelId="{2F618B5F-FAEB-40D8-954F-8008ABCB54EA}" type="presParOf" srcId="{16461B75-C7D3-4C69-B012-A2B01CA6A38A}" destId="{E4189645-6741-4915-8BD6-CAFD72C1B775}" srcOrd="3" destOrd="0" presId="urn:microsoft.com/office/officeart/2005/8/layout/arrow2"/>
    <dgm:cxn modelId="{33EE564B-84D1-43CE-AD6F-FBEC8C301CCB}" type="presParOf" srcId="{16461B75-C7D3-4C69-B012-A2B01CA6A38A}" destId="{2B5B6E27-7D05-4E1F-9377-0B4347298D4F}" srcOrd="4" destOrd="0" presId="urn:microsoft.com/office/officeart/2005/8/layout/arrow2"/>
    <dgm:cxn modelId="{8C972012-3B0D-4388-9A1D-56411B8DEB8F}" type="presParOf" srcId="{16461B75-C7D3-4C69-B012-A2B01CA6A38A}" destId="{7E98656A-DED5-401B-A088-811AFFF713D9}" srcOrd="5" destOrd="0" presId="urn:microsoft.com/office/officeart/2005/8/layout/arrow2"/>
    <dgm:cxn modelId="{66EF8F73-D515-4D2A-B327-BD8EE0F8FBFF}" type="presParOf" srcId="{16461B75-C7D3-4C69-B012-A2B01CA6A38A}" destId="{AA556590-981C-4008-B3F9-D33D4AABE70A}" srcOrd="6" destOrd="0" presId="urn:microsoft.com/office/officeart/2005/8/layout/arrow2"/>
    <dgm:cxn modelId="{FF31F07A-C865-4D42-BAFC-E9E25A0EF695}" type="presParOf" srcId="{16461B75-C7D3-4C69-B012-A2B01CA6A38A}" destId="{251C7A38-272C-4BC6-B4CC-63FA93717BEB}" srcOrd="7" destOrd="0" presId="urn:microsoft.com/office/officeart/2005/8/layout/arrow2"/>
    <dgm:cxn modelId="{4261FBBD-5078-4944-A3E6-F0E27DB80EC5}" type="presParOf" srcId="{16461B75-C7D3-4C69-B012-A2B01CA6A38A}" destId="{07974D51-AEB3-4A21-BD05-E4F72B824DC8}" srcOrd="8" destOrd="0" presId="urn:microsoft.com/office/officeart/2005/8/layout/arrow2"/>
    <dgm:cxn modelId="{E23451F1-A2B4-4353-B73A-3327F1538436}" type="presParOf" srcId="{16461B75-C7D3-4C69-B012-A2B01CA6A38A}" destId="{04849689-DA1E-4F7E-83F5-21B3A1B89F4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3A440-C321-43BA-8364-4941B999DAAB}" type="doc">
      <dgm:prSet loTypeId="urn:microsoft.com/office/officeart/2005/8/layout/chevronAccent+Icon" loCatId="process" qsTypeId="urn:microsoft.com/office/officeart/2005/8/quickstyle/3d1" qsCatId="3D" csTypeId="urn:microsoft.com/office/officeart/2005/8/colors/colorful1" csCatId="colorful" phldr="1"/>
      <dgm:spPr/>
    </dgm:pt>
    <dgm:pt modelId="{5BFC4EE5-CB55-44FE-8222-9E982C94AF6C}">
      <dgm:prSet phldrT="[Text]"/>
      <dgm:spPr/>
      <dgm:t>
        <a:bodyPr/>
        <a:lstStyle/>
        <a:p>
          <a:r>
            <a:rPr lang="en-US" b="1" dirty="0" smtClean="0"/>
            <a:t>Revise Language and Inclusion policies.</a:t>
          </a:r>
          <a:endParaRPr lang="en-US" b="1" dirty="0"/>
        </a:p>
      </dgm:t>
    </dgm:pt>
    <dgm:pt modelId="{9E06C6EF-E1BD-40C1-BAEB-A396F8D1298D}" type="parTrans" cxnId="{7BD19FC7-E470-458E-994F-E48A1D5A2264}">
      <dgm:prSet/>
      <dgm:spPr/>
      <dgm:t>
        <a:bodyPr/>
        <a:lstStyle/>
        <a:p>
          <a:endParaRPr lang="en-US"/>
        </a:p>
      </dgm:t>
    </dgm:pt>
    <dgm:pt modelId="{A195771C-FEF1-41B7-A952-66FDD040C16D}" type="sibTrans" cxnId="{7BD19FC7-E470-458E-994F-E48A1D5A2264}">
      <dgm:prSet/>
      <dgm:spPr/>
      <dgm:t>
        <a:bodyPr/>
        <a:lstStyle/>
        <a:p>
          <a:endParaRPr lang="en-US"/>
        </a:p>
      </dgm:t>
    </dgm:pt>
    <dgm:pt modelId="{BA038C1A-90A6-4C8A-8D6C-102F359CF083}">
      <dgm:prSet phldrT="[Text]"/>
      <dgm:spPr/>
      <dgm:t>
        <a:bodyPr/>
        <a:lstStyle/>
        <a:p>
          <a:r>
            <a:rPr lang="en-US" b="1" dirty="0" smtClean="0"/>
            <a:t>Improve 5</a:t>
          </a:r>
          <a:r>
            <a:rPr lang="en-US" b="1" baseline="30000" dirty="0" smtClean="0"/>
            <a:t>th</a:t>
          </a:r>
          <a:r>
            <a:rPr lang="en-US" b="1" dirty="0" smtClean="0"/>
            <a:t> grade Exhibition for 2019-2020 SY.</a:t>
          </a:r>
          <a:endParaRPr lang="en-US" b="1" dirty="0"/>
        </a:p>
      </dgm:t>
    </dgm:pt>
    <dgm:pt modelId="{782B2ACE-560B-4A81-902D-D36F9DC0527B}" type="parTrans" cxnId="{92A112B8-C5EC-45BB-8096-C06D9134CD57}">
      <dgm:prSet/>
      <dgm:spPr/>
      <dgm:t>
        <a:bodyPr/>
        <a:lstStyle/>
        <a:p>
          <a:endParaRPr lang="en-US"/>
        </a:p>
      </dgm:t>
    </dgm:pt>
    <dgm:pt modelId="{1140F44B-772B-4E1B-AFFC-F2EBCBBAB546}" type="sibTrans" cxnId="{92A112B8-C5EC-45BB-8096-C06D9134CD57}">
      <dgm:prSet/>
      <dgm:spPr/>
      <dgm:t>
        <a:bodyPr/>
        <a:lstStyle/>
        <a:p>
          <a:endParaRPr lang="en-US"/>
        </a:p>
      </dgm:t>
    </dgm:pt>
    <dgm:pt modelId="{B0EA290D-1D85-4679-B22E-4E81C306AC62}">
      <dgm:prSet phldrT="[Text]"/>
      <dgm:spPr/>
      <dgm:t>
        <a:bodyPr/>
        <a:lstStyle/>
        <a:p>
          <a:r>
            <a:rPr lang="en-US" b="1" dirty="0" smtClean="0"/>
            <a:t>Designing new signage for the building in alignment with language policy.</a:t>
          </a:r>
          <a:endParaRPr lang="en-US" b="1" dirty="0"/>
        </a:p>
      </dgm:t>
    </dgm:pt>
    <dgm:pt modelId="{7807C19E-7568-4DA1-8B7D-B6A9CE04C0A7}" type="parTrans" cxnId="{DDF6732D-B1CA-42EC-9F92-E16749295003}">
      <dgm:prSet/>
      <dgm:spPr/>
      <dgm:t>
        <a:bodyPr/>
        <a:lstStyle/>
        <a:p>
          <a:endParaRPr lang="en-US"/>
        </a:p>
      </dgm:t>
    </dgm:pt>
    <dgm:pt modelId="{F1C31F9F-1A05-4B47-9CAC-CF35CC377310}" type="sibTrans" cxnId="{DDF6732D-B1CA-42EC-9F92-E16749295003}">
      <dgm:prSet/>
      <dgm:spPr/>
      <dgm:t>
        <a:bodyPr/>
        <a:lstStyle/>
        <a:p>
          <a:endParaRPr lang="en-US"/>
        </a:p>
      </dgm:t>
    </dgm:pt>
    <dgm:pt modelId="{4E7E4896-B0E3-489E-8B51-BCD451FB0E53}">
      <dgm:prSet phldrT="[Text]"/>
      <dgm:spPr/>
      <dgm:t>
        <a:bodyPr/>
        <a:lstStyle/>
        <a:p>
          <a:r>
            <a:rPr lang="en-US" b="1" dirty="0" smtClean="0"/>
            <a:t>Submit paperwork to IB by June 1.</a:t>
          </a:r>
          <a:endParaRPr lang="en-US" b="1" dirty="0"/>
        </a:p>
      </dgm:t>
    </dgm:pt>
    <dgm:pt modelId="{49BB60DA-5D52-4770-BA1E-9190905B3B86}" type="parTrans" cxnId="{EAF05A1A-A110-4B87-B251-DF6C672431E6}">
      <dgm:prSet/>
      <dgm:spPr/>
      <dgm:t>
        <a:bodyPr/>
        <a:lstStyle/>
        <a:p>
          <a:endParaRPr lang="en-US"/>
        </a:p>
      </dgm:t>
    </dgm:pt>
    <dgm:pt modelId="{549AEACD-AB51-4BEF-B1F6-32B44BE9D1FF}" type="sibTrans" cxnId="{EAF05A1A-A110-4B87-B251-DF6C672431E6}">
      <dgm:prSet/>
      <dgm:spPr/>
      <dgm:t>
        <a:bodyPr/>
        <a:lstStyle/>
        <a:p>
          <a:endParaRPr lang="en-US"/>
        </a:p>
      </dgm:t>
    </dgm:pt>
    <dgm:pt modelId="{E9351CD4-7E43-4DE0-8BFB-C9721C9673F7}">
      <dgm:prSet phldrT="[Text]"/>
      <dgm:spPr/>
      <dgm:t>
        <a:bodyPr/>
        <a:lstStyle/>
        <a:p>
          <a:r>
            <a:rPr lang="en-US" b="1" dirty="0" smtClean="0"/>
            <a:t>Create Academic Integrity Policy.</a:t>
          </a:r>
          <a:endParaRPr lang="en-US" b="1" dirty="0"/>
        </a:p>
      </dgm:t>
    </dgm:pt>
    <dgm:pt modelId="{35AE1ECB-FA3E-43C9-8179-8D314B0DB139}" type="parTrans" cxnId="{4B94F8DE-138A-40EC-A4FA-0210088D93B1}">
      <dgm:prSet/>
      <dgm:spPr/>
      <dgm:t>
        <a:bodyPr/>
        <a:lstStyle/>
        <a:p>
          <a:endParaRPr lang="en-US"/>
        </a:p>
      </dgm:t>
    </dgm:pt>
    <dgm:pt modelId="{2AA10E53-1045-4765-A63C-8C4CBA7735ED}" type="sibTrans" cxnId="{4B94F8DE-138A-40EC-A4FA-0210088D93B1}">
      <dgm:prSet/>
      <dgm:spPr/>
      <dgm:t>
        <a:bodyPr/>
        <a:lstStyle/>
        <a:p>
          <a:endParaRPr lang="en-US"/>
        </a:p>
      </dgm:t>
    </dgm:pt>
    <dgm:pt modelId="{CB8B75B2-CA0A-434F-AC9E-C8470B92AD4C}">
      <dgm:prSet phldrT="[Text]"/>
      <dgm:spPr/>
      <dgm:t>
        <a:bodyPr/>
        <a:lstStyle/>
        <a:p>
          <a:r>
            <a:rPr lang="en-US" b="1" dirty="0" smtClean="0"/>
            <a:t>Develop a plan for officially training faculty over the next 5 years in order of hire date and priority.</a:t>
          </a:r>
          <a:endParaRPr lang="en-US" b="1" dirty="0"/>
        </a:p>
      </dgm:t>
    </dgm:pt>
    <dgm:pt modelId="{3F2A81E4-ACDB-450A-9E67-A0CF666D6C9F}" type="parTrans" cxnId="{D14D421D-945F-4512-B466-2EDAB0EC11FD}">
      <dgm:prSet/>
      <dgm:spPr/>
      <dgm:t>
        <a:bodyPr/>
        <a:lstStyle/>
        <a:p>
          <a:endParaRPr lang="en-US"/>
        </a:p>
      </dgm:t>
    </dgm:pt>
    <dgm:pt modelId="{C4A373A3-7472-4E9F-A3F7-FBDBE4847523}" type="sibTrans" cxnId="{D14D421D-945F-4512-B466-2EDAB0EC11FD}">
      <dgm:prSet/>
      <dgm:spPr/>
      <dgm:t>
        <a:bodyPr/>
        <a:lstStyle/>
        <a:p>
          <a:endParaRPr lang="en-US"/>
        </a:p>
      </dgm:t>
    </dgm:pt>
    <dgm:pt modelId="{CE571CDC-D4B8-4E19-909C-177326E58D6D}" type="pres">
      <dgm:prSet presAssocID="{7D83A440-C321-43BA-8364-4941B999DAAB}" presName="Name0" presStyleCnt="0">
        <dgm:presLayoutVars>
          <dgm:dir/>
          <dgm:resizeHandles val="exact"/>
        </dgm:presLayoutVars>
      </dgm:prSet>
      <dgm:spPr/>
    </dgm:pt>
    <dgm:pt modelId="{EFEC4B4E-EC72-4137-AAE3-5A2C40D1CB80}" type="pres">
      <dgm:prSet presAssocID="{5BFC4EE5-CB55-44FE-8222-9E982C94AF6C}" presName="composite" presStyleCnt="0"/>
      <dgm:spPr/>
    </dgm:pt>
    <dgm:pt modelId="{2E07DCAD-FE27-4838-BEE5-F5FFCF52FEC8}" type="pres">
      <dgm:prSet presAssocID="{5BFC4EE5-CB55-44FE-8222-9E982C94AF6C}" presName="bgChev" presStyleLbl="node1" presStyleIdx="0" presStyleCnt="6"/>
      <dgm:spPr/>
    </dgm:pt>
    <dgm:pt modelId="{A8A5DC9E-130F-41A1-8B37-49116B5846CF}" type="pres">
      <dgm:prSet presAssocID="{5BFC4EE5-CB55-44FE-8222-9E982C94AF6C}" presName="txNode" presStyleLbl="fgAcc1" presStyleIdx="0" presStyleCnt="6">
        <dgm:presLayoutVars>
          <dgm:bulletEnabled val="1"/>
        </dgm:presLayoutVars>
      </dgm:prSet>
      <dgm:spPr/>
      <dgm:t>
        <a:bodyPr/>
        <a:lstStyle/>
        <a:p>
          <a:endParaRPr lang="en-US"/>
        </a:p>
      </dgm:t>
    </dgm:pt>
    <dgm:pt modelId="{F9502B6E-AAF8-4781-843A-B34DFCADE173}" type="pres">
      <dgm:prSet presAssocID="{A195771C-FEF1-41B7-A952-66FDD040C16D}" presName="compositeSpace" presStyleCnt="0"/>
      <dgm:spPr/>
    </dgm:pt>
    <dgm:pt modelId="{278B07CF-C12A-4639-94C5-25E97563B230}" type="pres">
      <dgm:prSet presAssocID="{E9351CD4-7E43-4DE0-8BFB-C9721C9673F7}" presName="composite" presStyleCnt="0"/>
      <dgm:spPr/>
    </dgm:pt>
    <dgm:pt modelId="{BF6A7F24-0CF1-444F-BEC2-EC406A382127}" type="pres">
      <dgm:prSet presAssocID="{E9351CD4-7E43-4DE0-8BFB-C9721C9673F7}" presName="bgChev" presStyleLbl="node1" presStyleIdx="1" presStyleCnt="6"/>
      <dgm:spPr/>
    </dgm:pt>
    <dgm:pt modelId="{49B2E941-0110-45F9-A971-5F22E2D6E1FE}" type="pres">
      <dgm:prSet presAssocID="{E9351CD4-7E43-4DE0-8BFB-C9721C9673F7}" presName="txNode" presStyleLbl="fgAcc1" presStyleIdx="1" presStyleCnt="6">
        <dgm:presLayoutVars>
          <dgm:bulletEnabled val="1"/>
        </dgm:presLayoutVars>
      </dgm:prSet>
      <dgm:spPr/>
      <dgm:t>
        <a:bodyPr/>
        <a:lstStyle/>
        <a:p>
          <a:endParaRPr lang="en-US"/>
        </a:p>
      </dgm:t>
    </dgm:pt>
    <dgm:pt modelId="{867075D1-C6AB-4319-91FF-9432C454829E}" type="pres">
      <dgm:prSet presAssocID="{2AA10E53-1045-4765-A63C-8C4CBA7735ED}" presName="compositeSpace" presStyleCnt="0"/>
      <dgm:spPr/>
    </dgm:pt>
    <dgm:pt modelId="{406A31DA-9A20-4F9C-B80F-CEAD5CFF47A7}" type="pres">
      <dgm:prSet presAssocID="{BA038C1A-90A6-4C8A-8D6C-102F359CF083}" presName="composite" presStyleCnt="0"/>
      <dgm:spPr/>
    </dgm:pt>
    <dgm:pt modelId="{123399DB-E1D8-4936-B593-88D26DB40F98}" type="pres">
      <dgm:prSet presAssocID="{BA038C1A-90A6-4C8A-8D6C-102F359CF083}" presName="bgChev" presStyleLbl="node1" presStyleIdx="2" presStyleCnt="6"/>
      <dgm:spPr/>
    </dgm:pt>
    <dgm:pt modelId="{8B5A0666-CC7E-4082-AAF2-E5F0C88B3829}" type="pres">
      <dgm:prSet presAssocID="{BA038C1A-90A6-4C8A-8D6C-102F359CF083}" presName="txNode" presStyleLbl="fgAcc1" presStyleIdx="2" presStyleCnt="6">
        <dgm:presLayoutVars>
          <dgm:bulletEnabled val="1"/>
        </dgm:presLayoutVars>
      </dgm:prSet>
      <dgm:spPr/>
    </dgm:pt>
    <dgm:pt modelId="{3411799C-2378-413F-B060-34916F4254CE}" type="pres">
      <dgm:prSet presAssocID="{1140F44B-772B-4E1B-AFFC-F2EBCBBAB546}" presName="compositeSpace" presStyleCnt="0"/>
      <dgm:spPr/>
    </dgm:pt>
    <dgm:pt modelId="{F7DD867E-8CA9-4AE1-B01B-ACAF3843327F}" type="pres">
      <dgm:prSet presAssocID="{B0EA290D-1D85-4679-B22E-4E81C306AC62}" presName="composite" presStyleCnt="0"/>
      <dgm:spPr/>
    </dgm:pt>
    <dgm:pt modelId="{51067418-E146-4275-8D32-FB8B4350F818}" type="pres">
      <dgm:prSet presAssocID="{B0EA290D-1D85-4679-B22E-4E81C306AC62}" presName="bgChev" presStyleLbl="node1" presStyleIdx="3" presStyleCnt="6"/>
      <dgm:spPr/>
    </dgm:pt>
    <dgm:pt modelId="{28CAAC9F-7DF5-4AFA-96BE-DB5669A6D094}" type="pres">
      <dgm:prSet presAssocID="{B0EA290D-1D85-4679-B22E-4E81C306AC62}" presName="txNode" presStyleLbl="fgAcc1" presStyleIdx="3" presStyleCnt="6">
        <dgm:presLayoutVars>
          <dgm:bulletEnabled val="1"/>
        </dgm:presLayoutVars>
      </dgm:prSet>
      <dgm:spPr/>
      <dgm:t>
        <a:bodyPr/>
        <a:lstStyle/>
        <a:p>
          <a:endParaRPr lang="en-US"/>
        </a:p>
      </dgm:t>
    </dgm:pt>
    <dgm:pt modelId="{8DAF2E91-9C9E-4ED1-B725-9E993862E8B2}" type="pres">
      <dgm:prSet presAssocID="{F1C31F9F-1A05-4B47-9CAC-CF35CC377310}" presName="compositeSpace" presStyleCnt="0"/>
      <dgm:spPr/>
    </dgm:pt>
    <dgm:pt modelId="{66399CAE-8EB3-458A-B861-DF7ABB13AF46}" type="pres">
      <dgm:prSet presAssocID="{4E7E4896-B0E3-489E-8B51-BCD451FB0E53}" presName="composite" presStyleCnt="0"/>
      <dgm:spPr/>
    </dgm:pt>
    <dgm:pt modelId="{2ED17887-32E4-4BFE-A8E8-9311FFC8EB4F}" type="pres">
      <dgm:prSet presAssocID="{4E7E4896-B0E3-489E-8B51-BCD451FB0E53}" presName="bgChev" presStyleLbl="node1" presStyleIdx="4" presStyleCnt="6"/>
      <dgm:spPr/>
    </dgm:pt>
    <dgm:pt modelId="{40AA81DA-3803-4CE3-8CE5-46AE84E35E67}" type="pres">
      <dgm:prSet presAssocID="{4E7E4896-B0E3-489E-8B51-BCD451FB0E53}" presName="txNode" presStyleLbl="fgAcc1" presStyleIdx="4" presStyleCnt="6">
        <dgm:presLayoutVars>
          <dgm:bulletEnabled val="1"/>
        </dgm:presLayoutVars>
      </dgm:prSet>
      <dgm:spPr/>
      <dgm:t>
        <a:bodyPr/>
        <a:lstStyle/>
        <a:p>
          <a:endParaRPr lang="en-US"/>
        </a:p>
      </dgm:t>
    </dgm:pt>
    <dgm:pt modelId="{D74D8789-06FF-474C-A746-4AD34A1B847E}" type="pres">
      <dgm:prSet presAssocID="{549AEACD-AB51-4BEF-B1F6-32B44BE9D1FF}" presName="compositeSpace" presStyleCnt="0"/>
      <dgm:spPr/>
    </dgm:pt>
    <dgm:pt modelId="{60471980-9053-4603-9B07-918BF22AE114}" type="pres">
      <dgm:prSet presAssocID="{CB8B75B2-CA0A-434F-AC9E-C8470B92AD4C}" presName="composite" presStyleCnt="0"/>
      <dgm:spPr/>
    </dgm:pt>
    <dgm:pt modelId="{2AE5AB98-B047-4A0A-B47A-10F404B688B4}" type="pres">
      <dgm:prSet presAssocID="{CB8B75B2-CA0A-434F-AC9E-C8470B92AD4C}" presName="bgChev" presStyleLbl="node1" presStyleIdx="5" presStyleCnt="6"/>
      <dgm:spPr/>
    </dgm:pt>
    <dgm:pt modelId="{57DD9B69-F066-4E91-948E-7441C41B8AB7}" type="pres">
      <dgm:prSet presAssocID="{CB8B75B2-CA0A-434F-AC9E-C8470B92AD4C}" presName="txNode" presStyleLbl="fgAcc1" presStyleIdx="5" presStyleCnt="6">
        <dgm:presLayoutVars>
          <dgm:bulletEnabled val="1"/>
        </dgm:presLayoutVars>
      </dgm:prSet>
      <dgm:spPr/>
      <dgm:t>
        <a:bodyPr/>
        <a:lstStyle/>
        <a:p>
          <a:endParaRPr lang="en-US"/>
        </a:p>
      </dgm:t>
    </dgm:pt>
  </dgm:ptLst>
  <dgm:cxnLst>
    <dgm:cxn modelId="{0597C177-D492-499F-9EFA-6D7963D96A70}" type="presOf" srcId="{BA038C1A-90A6-4C8A-8D6C-102F359CF083}" destId="{8B5A0666-CC7E-4082-AAF2-E5F0C88B3829}" srcOrd="0" destOrd="0" presId="urn:microsoft.com/office/officeart/2005/8/layout/chevronAccent+Icon"/>
    <dgm:cxn modelId="{900937C1-FD48-4046-9D6B-D577A0499E77}" type="presOf" srcId="{E9351CD4-7E43-4DE0-8BFB-C9721C9673F7}" destId="{49B2E941-0110-45F9-A971-5F22E2D6E1FE}" srcOrd="0" destOrd="0" presId="urn:microsoft.com/office/officeart/2005/8/layout/chevronAccent+Icon"/>
    <dgm:cxn modelId="{A7E0F7BA-2A84-4CDE-8B63-B5606855ACA2}" type="presOf" srcId="{B0EA290D-1D85-4679-B22E-4E81C306AC62}" destId="{28CAAC9F-7DF5-4AFA-96BE-DB5669A6D094}" srcOrd="0" destOrd="0" presId="urn:microsoft.com/office/officeart/2005/8/layout/chevronAccent+Icon"/>
    <dgm:cxn modelId="{6731FE4C-EC5C-46DE-8FB6-064A852462CD}" type="presOf" srcId="{5BFC4EE5-CB55-44FE-8222-9E982C94AF6C}" destId="{A8A5DC9E-130F-41A1-8B37-49116B5846CF}" srcOrd="0" destOrd="0" presId="urn:microsoft.com/office/officeart/2005/8/layout/chevronAccent+Icon"/>
    <dgm:cxn modelId="{EAF05A1A-A110-4B87-B251-DF6C672431E6}" srcId="{7D83A440-C321-43BA-8364-4941B999DAAB}" destId="{4E7E4896-B0E3-489E-8B51-BCD451FB0E53}" srcOrd="4" destOrd="0" parTransId="{49BB60DA-5D52-4770-BA1E-9190905B3B86}" sibTransId="{549AEACD-AB51-4BEF-B1F6-32B44BE9D1FF}"/>
    <dgm:cxn modelId="{DDF6732D-B1CA-42EC-9F92-E16749295003}" srcId="{7D83A440-C321-43BA-8364-4941B999DAAB}" destId="{B0EA290D-1D85-4679-B22E-4E81C306AC62}" srcOrd="3" destOrd="0" parTransId="{7807C19E-7568-4DA1-8B7D-B6A9CE04C0A7}" sibTransId="{F1C31F9F-1A05-4B47-9CAC-CF35CC377310}"/>
    <dgm:cxn modelId="{D14D421D-945F-4512-B466-2EDAB0EC11FD}" srcId="{7D83A440-C321-43BA-8364-4941B999DAAB}" destId="{CB8B75B2-CA0A-434F-AC9E-C8470B92AD4C}" srcOrd="5" destOrd="0" parTransId="{3F2A81E4-ACDB-450A-9E67-A0CF666D6C9F}" sibTransId="{C4A373A3-7472-4E9F-A3F7-FBDBE4847523}"/>
    <dgm:cxn modelId="{7BD19FC7-E470-458E-994F-E48A1D5A2264}" srcId="{7D83A440-C321-43BA-8364-4941B999DAAB}" destId="{5BFC4EE5-CB55-44FE-8222-9E982C94AF6C}" srcOrd="0" destOrd="0" parTransId="{9E06C6EF-E1BD-40C1-BAEB-A396F8D1298D}" sibTransId="{A195771C-FEF1-41B7-A952-66FDD040C16D}"/>
    <dgm:cxn modelId="{B873AB7A-2F86-41FB-A186-A7F191B9FA19}" type="presOf" srcId="{4E7E4896-B0E3-489E-8B51-BCD451FB0E53}" destId="{40AA81DA-3803-4CE3-8CE5-46AE84E35E67}" srcOrd="0" destOrd="0" presId="urn:microsoft.com/office/officeart/2005/8/layout/chevronAccent+Icon"/>
    <dgm:cxn modelId="{92A112B8-C5EC-45BB-8096-C06D9134CD57}" srcId="{7D83A440-C321-43BA-8364-4941B999DAAB}" destId="{BA038C1A-90A6-4C8A-8D6C-102F359CF083}" srcOrd="2" destOrd="0" parTransId="{782B2ACE-560B-4A81-902D-D36F9DC0527B}" sibTransId="{1140F44B-772B-4E1B-AFFC-F2EBCBBAB546}"/>
    <dgm:cxn modelId="{C2F3EB29-4385-4F31-AD4A-4E253B67306C}" type="presOf" srcId="{CB8B75B2-CA0A-434F-AC9E-C8470B92AD4C}" destId="{57DD9B69-F066-4E91-948E-7441C41B8AB7}" srcOrd="0" destOrd="0" presId="urn:microsoft.com/office/officeart/2005/8/layout/chevronAccent+Icon"/>
    <dgm:cxn modelId="{4B94F8DE-138A-40EC-A4FA-0210088D93B1}" srcId="{7D83A440-C321-43BA-8364-4941B999DAAB}" destId="{E9351CD4-7E43-4DE0-8BFB-C9721C9673F7}" srcOrd="1" destOrd="0" parTransId="{35AE1ECB-FA3E-43C9-8179-8D314B0DB139}" sibTransId="{2AA10E53-1045-4765-A63C-8C4CBA7735ED}"/>
    <dgm:cxn modelId="{5F5EE4E5-9887-4B14-A624-14EE94FF81F7}" type="presOf" srcId="{7D83A440-C321-43BA-8364-4941B999DAAB}" destId="{CE571CDC-D4B8-4E19-909C-177326E58D6D}" srcOrd="0" destOrd="0" presId="urn:microsoft.com/office/officeart/2005/8/layout/chevronAccent+Icon"/>
    <dgm:cxn modelId="{076E621A-6BC4-45B7-976D-E55664110627}" type="presParOf" srcId="{CE571CDC-D4B8-4E19-909C-177326E58D6D}" destId="{EFEC4B4E-EC72-4137-AAE3-5A2C40D1CB80}" srcOrd="0" destOrd="0" presId="urn:microsoft.com/office/officeart/2005/8/layout/chevronAccent+Icon"/>
    <dgm:cxn modelId="{B2713BBB-056F-4F53-AD06-F01144960097}" type="presParOf" srcId="{EFEC4B4E-EC72-4137-AAE3-5A2C40D1CB80}" destId="{2E07DCAD-FE27-4838-BEE5-F5FFCF52FEC8}" srcOrd="0" destOrd="0" presId="urn:microsoft.com/office/officeart/2005/8/layout/chevronAccent+Icon"/>
    <dgm:cxn modelId="{B89384DF-2D7C-4F40-B1D2-73259FDA648F}" type="presParOf" srcId="{EFEC4B4E-EC72-4137-AAE3-5A2C40D1CB80}" destId="{A8A5DC9E-130F-41A1-8B37-49116B5846CF}" srcOrd="1" destOrd="0" presId="urn:microsoft.com/office/officeart/2005/8/layout/chevronAccent+Icon"/>
    <dgm:cxn modelId="{1437E420-67E8-4BD2-9205-A21DBCD949C5}" type="presParOf" srcId="{CE571CDC-D4B8-4E19-909C-177326E58D6D}" destId="{F9502B6E-AAF8-4781-843A-B34DFCADE173}" srcOrd="1" destOrd="0" presId="urn:microsoft.com/office/officeart/2005/8/layout/chevronAccent+Icon"/>
    <dgm:cxn modelId="{9FCE560B-72A2-45D7-B19F-5CF1B6977B98}" type="presParOf" srcId="{CE571CDC-D4B8-4E19-909C-177326E58D6D}" destId="{278B07CF-C12A-4639-94C5-25E97563B230}" srcOrd="2" destOrd="0" presId="urn:microsoft.com/office/officeart/2005/8/layout/chevronAccent+Icon"/>
    <dgm:cxn modelId="{D6B95233-1B84-4769-89EF-B8C22FDE371F}" type="presParOf" srcId="{278B07CF-C12A-4639-94C5-25E97563B230}" destId="{BF6A7F24-0CF1-444F-BEC2-EC406A382127}" srcOrd="0" destOrd="0" presId="urn:microsoft.com/office/officeart/2005/8/layout/chevronAccent+Icon"/>
    <dgm:cxn modelId="{CE6DC690-4587-43B2-AFDC-E9D928AC7BC9}" type="presParOf" srcId="{278B07CF-C12A-4639-94C5-25E97563B230}" destId="{49B2E941-0110-45F9-A971-5F22E2D6E1FE}" srcOrd="1" destOrd="0" presId="urn:microsoft.com/office/officeart/2005/8/layout/chevronAccent+Icon"/>
    <dgm:cxn modelId="{75D018B9-F560-47D6-A1EE-709CB66E2A63}" type="presParOf" srcId="{CE571CDC-D4B8-4E19-909C-177326E58D6D}" destId="{867075D1-C6AB-4319-91FF-9432C454829E}" srcOrd="3" destOrd="0" presId="urn:microsoft.com/office/officeart/2005/8/layout/chevronAccent+Icon"/>
    <dgm:cxn modelId="{8A860C77-8895-4EC9-B763-18CC6AAEFAE5}" type="presParOf" srcId="{CE571CDC-D4B8-4E19-909C-177326E58D6D}" destId="{406A31DA-9A20-4F9C-B80F-CEAD5CFF47A7}" srcOrd="4" destOrd="0" presId="urn:microsoft.com/office/officeart/2005/8/layout/chevronAccent+Icon"/>
    <dgm:cxn modelId="{8A9E1D03-5F88-4D3F-9ABA-8B83CA9528AD}" type="presParOf" srcId="{406A31DA-9A20-4F9C-B80F-CEAD5CFF47A7}" destId="{123399DB-E1D8-4936-B593-88D26DB40F98}" srcOrd="0" destOrd="0" presId="urn:microsoft.com/office/officeart/2005/8/layout/chevronAccent+Icon"/>
    <dgm:cxn modelId="{3CC6A049-2D38-442A-9AF5-A3159D296DD8}" type="presParOf" srcId="{406A31DA-9A20-4F9C-B80F-CEAD5CFF47A7}" destId="{8B5A0666-CC7E-4082-AAF2-E5F0C88B3829}" srcOrd="1" destOrd="0" presId="urn:microsoft.com/office/officeart/2005/8/layout/chevronAccent+Icon"/>
    <dgm:cxn modelId="{F30C096D-9EFA-47EA-BF2A-0A5A8832A617}" type="presParOf" srcId="{CE571CDC-D4B8-4E19-909C-177326E58D6D}" destId="{3411799C-2378-413F-B060-34916F4254CE}" srcOrd="5" destOrd="0" presId="urn:microsoft.com/office/officeart/2005/8/layout/chevronAccent+Icon"/>
    <dgm:cxn modelId="{091D1677-A42A-4475-ADD2-818492B21030}" type="presParOf" srcId="{CE571CDC-D4B8-4E19-909C-177326E58D6D}" destId="{F7DD867E-8CA9-4AE1-B01B-ACAF3843327F}" srcOrd="6" destOrd="0" presId="urn:microsoft.com/office/officeart/2005/8/layout/chevronAccent+Icon"/>
    <dgm:cxn modelId="{BF4390D3-DFCE-448D-BDFB-C75AA5F5CBAE}" type="presParOf" srcId="{F7DD867E-8CA9-4AE1-B01B-ACAF3843327F}" destId="{51067418-E146-4275-8D32-FB8B4350F818}" srcOrd="0" destOrd="0" presId="urn:microsoft.com/office/officeart/2005/8/layout/chevronAccent+Icon"/>
    <dgm:cxn modelId="{998D1DEE-23BD-4F9C-96E6-AF259E37A654}" type="presParOf" srcId="{F7DD867E-8CA9-4AE1-B01B-ACAF3843327F}" destId="{28CAAC9F-7DF5-4AFA-96BE-DB5669A6D094}" srcOrd="1" destOrd="0" presId="urn:microsoft.com/office/officeart/2005/8/layout/chevronAccent+Icon"/>
    <dgm:cxn modelId="{727E1946-4288-46E7-B6B1-27CCD9C62883}" type="presParOf" srcId="{CE571CDC-D4B8-4E19-909C-177326E58D6D}" destId="{8DAF2E91-9C9E-4ED1-B725-9E993862E8B2}" srcOrd="7" destOrd="0" presId="urn:microsoft.com/office/officeart/2005/8/layout/chevronAccent+Icon"/>
    <dgm:cxn modelId="{A28EE97F-E2B9-46B9-81FF-0972AB9BDF56}" type="presParOf" srcId="{CE571CDC-D4B8-4E19-909C-177326E58D6D}" destId="{66399CAE-8EB3-458A-B861-DF7ABB13AF46}" srcOrd="8" destOrd="0" presId="urn:microsoft.com/office/officeart/2005/8/layout/chevronAccent+Icon"/>
    <dgm:cxn modelId="{55E0029B-D218-43C8-B0EF-28DCEDB11213}" type="presParOf" srcId="{66399CAE-8EB3-458A-B861-DF7ABB13AF46}" destId="{2ED17887-32E4-4BFE-A8E8-9311FFC8EB4F}" srcOrd="0" destOrd="0" presId="urn:microsoft.com/office/officeart/2005/8/layout/chevronAccent+Icon"/>
    <dgm:cxn modelId="{CC5E56CB-8CA7-40DE-A3FB-0401C341CD79}" type="presParOf" srcId="{66399CAE-8EB3-458A-B861-DF7ABB13AF46}" destId="{40AA81DA-3803-4CE3-8CE5-46AE84E35E67}" srcOrd="1" destOrd="0" presId="urn:microsoft.com/office/officeart/2005/8/layout/chevronAccent+Icon"/>
    <dgm:cxn modelId="{87E1C3C4-2F82-4630-A5BF-1AD824372F37}" type="presParOf" srcId="{CE571CDC-D4B8-4E19-909C-177326E58D6D}" destId="{D74D8789-06FF-474C-A746-4AD34A1B847E}" srcOrd="9" destOrd="0" presId="urn:microsoft.com/office/officeart/2005/8/layout/chevronAccent+Icon"/>
    <dgm:cxn modelId="{E702D95E-BE95-4D80-8B73-FA6B39364AC0}" type="presParOf" srcId="{CE571CDC-D4B8-4E19-909C-177326E58D6D}" destId="{60471980-9053-4603-9B07-918BF22AE114}" srcOrd="10" destOrd="0" presId="urn:microsoft.com/office/officeart/2005/8/layout/chevronAccent+Icon"/>
    <dgm:cxn modelId="{B437B16A-1865-4EEB-8909-C9727511CC9F}" type="presParOf" srcId="{60471980-9053-4603-9B07-918BF22AE114}" destId="{2AE5AB98-B047-4A0A-B47A-10F404B688B4}" srcOrd="0" destOrd="0" presId="urn:microsoft.com/office/officeart/2005/8/layout/chevronAccent+Icon"/>
    <dgm:cxn modelId="{2B8DEC4D-B814-4519-8597-A2443E51ECEC}" type="presParOf" srcId="{60471980-9053-4603-9B07-918BF22AE114}" destId="{57DD9B69-F066-4E91-948E-7441C41B8AB7}"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62CF7-3B8D-489C-9263-54B774224613}">
      <dsp:nvSpPr>
        <dsp:cNvPr id="0" name=""/>
        <dsp:cNvSpPr/>
      </dsp:nvSpPr>
      <dsp:spPr>
        <a:xfrm>
          <a:off x="1781615" y="0"/>
          <a:ext cx="7948830" cy="496801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88591-F317-4C50-B31B-92DD71B2F8DC}">
      <dsp:nvSpPr>
        <dsp:cNvPr id="0" name=""/>
        <dsp:cNvSpPr/>
      </dsp:nvSpPr>
      <dsp:spPr>
        <a:xfrm>
          <a:off x="2564575" y="3694218"/>
          <a:ext cx="182823" cy="1828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1ADE1-6CC2-4EA2-8070-E05DF0E6AD18}">
      <dsp:nvSpPr>
        <dsp:cNvPr id="0" name=""/>
        <dsp:cNvSpPr/>
      </dsp:nvSpPr>
      <dsp:spPr>
        <a:xfrm>
          <a:off x="2655986" y="3785630"/>
          <a:ext cx="1041296" cy="118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4" tIns="0" rIns="0" bIns="0" numCol="1" spcCol="1270" anchor="t" anchorCtr="0">
          <a:noAutofit/>
        </a:bodyPr>
        <a:lstStyle/>
        <a:p>
          <a:pPr lvl="0" algn="l" defTabSz="711200">
            <a:lnSpc>
              <a:spcPct val="90000"/>
            </a:lnSpc>
            <a:spcBef>
              <a:spcPct val="0"/>
            </a:spcBef>
            <a:spcAft>
              <a:spcPct val="35000"/>
            </a:spcAft>
          </a:pPr>
          <a:r>
            <a:rPr lang="en-US" sz="1600" b="1" kern="1200" dirty="0" smtClean="0"/>
            <a:t>1947</a:t>
          </a:r>
          <a:r>
            <a:rPr lang="en-US" sz="1600" kern="1200" dirty="0" smtClean="0"/>
            <a:t> – Morris Brandon Elementary opens.</a:t>
          </a:r>
          <a:endParaRPr lang="en-US" sz="1600" kern="1200" dirty="0"/>
        </a:p>
      </dsp:txBody>
      <dsp:txXfrm>
        <a:off x="2655986" y="3785630"/>
        <a:ext cx="1041296" cy="1182388"/>
      </dsp:txXfrm>
    </dsp:sp>
    <dsp:sp modelId="{2FE1D688-2A0B-49F2-A474-F15C559AC8F3}">
      <dsp:nvSpPr>
        <dsp:cNvPr id="0" name=""/>
        <dsp:cNvSpPr/>
      </dsp:nvSpPr>
      <dsp:spPr>
        <a:xfrm>
          <a:off x="3554204" y="2743340"/>
          <a:ext cx="286157" cy="2861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89645-6741-4915-8BD6-CAFD72C1B775}">
      <dsp:nvSpPr>
        <dsp:cNvPr id="0" name=""/>
        <dsp:cNvSpPr/>
      </dsp:nvSpPr>
      <dsp:spPr>
        <a:xfrm>
          <a:off x="3697283" y="2886419"/>
          <a:ext cx="1319505" cy="208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29" tIns="0" rIns="0" bIns="0" numCol="1" spcCol="1270" anchor="t" anchorCtr="0">
          <a:noAutofit/>
        </a:bodyPr>
        <a:lstStyle/>
        <a:p>
          <a:pPr lvl="0" algn="l" defTabSz="711200">
            <a:lnSpc>
              <a:spcPct val="90000"/>
            </a:lnSpc>
            <a:spcBef>
              <a:spcPct val="0"/>
            </a:spcBef>
            <a:spcAft>
              <a:spcPct val="35000"/>
            </a:spcAft>
          </a:pPr>
          <a:r>
            <a:rPr lang="en-US" sz="1600" b="1" kern="1200" dirty="0" smtClean="0"/>
            <a:t>2003</a:t>
          </a:r>
          <a:r>
            <a:rPr lang="en-US" sz="1600" kern="1200" dirty="0" smtClean="0"/>
            <a:t> – IB PYP Candidacy Phase</a:t>
          </a:r>
          <a:endParaRPr lang="en-US" sz="1600" kern="1200" dirty="0"/>
        </a:p>
      </dsp:txBody>
      <dsp:txXfrm>
        <a:off x="3697283" y="2886419"/>
        <a:ext cx="1319505" cy="2081599"/>
      </dsp:txXfrm>
    </dsp:sp>
    <dsp:sp modelId="{2B5B6E27-7D05-4E1F-9377-0B4347298D4F}">
      <dsp:nvSpPr>
        <dsp:cNvPr id="0" name=""/>
        <dsp:cNvSpPr/>
      </dsp:nvSpPr>
      <dsp:spPr>
        <a:xfrm>
          <a:off x="4826017" y="1985220"/>
          <a:ext cx="381543" cy="38154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8656A-DED5-401B-A088-811AFFF713D9}">
      <dsp:nvSpPr>
        <dsp:cNvPr id="0" name=""/>
        <dsp:cNvSpPr/>
      </dsp:nvSpPr>
      <dsp:spPr>
        <a:xfrm>
          <a:off x="5016789" y="2175992"/>
          <a:ext cx="1534124" cy="2792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72" tIns="0" rIns="0" bIns="0" numCol="1" spcCol="1270" anchor="t" anchorCtr="0">
          <a:noAutofit/>
        </a:bodyPr>
        <a:lstStyle/>
        <a:p>
          <a:pPr lvl="0" algn="l" defTabSz="711200">
            <a:lnSpc>
              <a:spcPct val="90000"/>
            </a:lnSpc>
            <a:spcBef>
              <a:spcPct val="0"/>
            </a:spcBef>
            <a:spcAft>
              <a:spcPct val="35000"/>
            </a:spcAft>
          </a:pPr>
          <a:r>
            <a:rPr lang="en-US" sz="1600" b="1" kern="1200" dirty="0" smtClean="0"/>
            <a:t>2007</a:t>
          </a:r>
          <a:r>
            <a:rPr lang="en-US" sz="1600" kern="1200" dirty="0" smtClean="0"/>
            <a:t> – Authorized as IB World School</a:t>
          </a:r>
          <a:endParaRPr lang="en-US" sz="1600" kern="1200" dirty="0"/>
        </a:p>
      </dsp:txBody>
      <dsp:txXfrm>
        <a:off x="5016789" y="2175992"/>
        <a:ext cx="1534124" cy="2792026"/>
      </dsp:txXfrm>
    </dsp:sp>
    <dsp:sp modelId="{AA556590-981C-4008-B3F9-D33D4AABE70A}">
      <dsp:nvSpPr>
        <dsp:cNvPr id="0" name=""/>
        <dsp:cNvSpPr/>
      </dsp:nvSpPr>
      <dsp:spPr>
        <a:xfrm>
          <a:off x="6304499" y="1393032"/>
          <a:ext cx="492827" cy="49282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C7A38-272C-4BC6-B4CC-63FA93717BEB}">
      <dsp:nvSpPr>
        <dsp:cNvPr id="0" name=""/>
        <dsp:cNvSpPr/>
      </dsp:nvSpPr>
      <dsp:spPr>
        <a:xfrm>
          <a:off x="6550913" y="1639446"/>
          <a:ext cx="1589766" cy="332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39" tIns="0" rIns="0" bIns="0" numCol="1" spcCol="1270" anchor="t" anchorCtr="0">
          <a:noAutofit/>
        </a:bodyPr>
        <a:lstStyle/>
        <a:p>
          <a:pPr lvl="0" algn="l" defTabSz="711200">
            <a:lnSpc>
              <a:spcPct val="90000"/>
            </a:lnSpc>
            <a:spcBef>
              <a:spcPct val="0"/>
            </a:spcBef>
            <a:spcAft>
              <a:spcPct val="35000"/>
            </a:spcAft>
          </a:pPr>
          <a:r>
            <a:rPr lang="en-US" sz="1600" b="1" kern="1200" dirty="0" smtClean="0"/>
            <a:t>2010</a:t>
          </a:r>
          <a:r>
            <a:rPr lang="en-US" sz="1600" kern="1200" dirty="0" smtClean="0"/>
            <a:t> – First Evaluation visit.</a:t>
          </a:r>
          <a:endParaRPr lang="en-US" sz="16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rPr>
            <a:t>One overarching “Matter to Be Addressed”.</a:t>
          </a:r>
          <a:endParaRPr lang="en-US" sz="1400" kern="1200" dirty="0">
            <a:solidFill>
              <a:srgbClr val="FF0000"/>
            </a:solidFill>
          </a:endParaRPr>
        </a:p>
      </dsp:txBody>
      <dsp:txXfrm>
        <a:off x="6550913" y="1639446"/>
        <a:ext cx="1589766" cy="3328572"/>
      </dsp:txXfrm>
    </dsp:sp>
    <dsp:sp modelId="{07974D51-AEB3-4A21-BD05-E4F72B824DC8}">
      <dsp:nvSpPr>
        <dsp:cNvPr id="0" name=""/>
        <dsp:cNvSpPr/>
      </dsp:nvSpPr>
      <dsp:spPr>
        <a:xfrm>
          <a:off x="7826700" y="997578"/>
          <a:ext cx="627957" cy="6279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49689-DA1E-4F7E-83F5-21B3A1B89F4F}">
      <dsp:nvSpPr>
        <dsp:cNvPr id="0" name=""/>
        <dsp:cNvSpPr/>
      </dsp:nvSpPr>
      <dsp:spPr>
        <a:xfrm>
          <a:off x="8140679" y="1311557"/>
          <a:ext cx="1589766" cy="365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742" tIns="0" rIns="0" bIns="0" numCol="1" spcCol="1270" anchor="t" anchorCtr="0">
          <a:noAutofit/>
        </a:bodyPr>
        <a:lstStyle/>
        <a:p>
          <a:pPr lvl="0" algn="l" defTabSz="711200">
            <a:lnSpc>
              <a:spcPct val="90000"/>
            </a:lnSpc>
            <a:spcBef>
              <a:spcPct val="0"/>
            </a:spcBef>
            <a:spcAft>
              <a:spcPct val="35000"/>
            </a:spcAft>
          </a:pPr>
          <a:r>
            <a:rPr lang="en-US" sz="1600" b="1" kern="1200" dirty="0" smtClean="0"/>
            <a:t>2015</a:t>
          </a:r>
          <a:r>
            <a:rPr lang="en-US" sz="1600" kern="1200" dirty="0" smtClean="0"/>
            <a:t> – Second Evaluation Visit.</a:t>
          </a:r>
          <a:endParaRPr lang="en-US" sz="1600" kern="1200" dirty="0"/>
        </a:p>
        <a:p>
          <a:pPr marL="114300" lvl="1" indent="-114300" algn="l" defTabSz="622300">
            <a:lnSpc>
              <a:spcPct val="90000"/>
            </a:lnSpc>
            <a:spcBef>
              <a:spcPct val="0"/>
            </a:spcBef>
            <a:spcAft>
              <a:spcPct val="15000"/>
            </a:spcAft>
            <a:buChar char="••"/>
          </a:pPr>
          <a:r>
            <a:rPr lang="en-US" sz="1400" kern="1200" dirty="0" smtClean="0">
              <a:solidFill>
                <a:srgbClr val="FF0000"/>
              </a:solidFill>
            </a:rPr>
            <a:t>Three overarching “Matters to Be Addressed”.</a:t>
          </a:r>
          <a:endParaRPr lang="en-US" sz="1400" kern="1200" dirty="0">
            <a:solidFill>
              <a:srgbClr val="FF0000"/>
            </a:solidFill>
          </a:endParaRPr>
        </a:p>
      </dsp:txBody>
      <dsp:txXfrm>
        <a:off x="8140679" y="1311557"/>
        <a:ext cx="1589766" cy="365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7DCAD-FE27-4838-BEE5-F5FFCF52FEC8}">
      <dsp:nvSpPr>
        <dsp:cNvPr id="0" name=""/>
        <dsp:cNvSpPr/>
      </dsp:nvSpPr>
      <dsp:spPr>
        <a:xfrm>
          <a:off x="896" y="729151"/>
          <a:ext cx="1736159" cy="67015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A5DC9E-130F-41A1-8B37-49116B5846CF}">
      <dsp:nvSpPr>
        <dsp:cNvPr id="0" name=""/>
        <dsp:cNvSpPr/>
      </dsp:nvSpPr>
      <dsp:spPr>
        <a:xfrm>
          <a:off x="463872"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Revise Language and Inclusion policies.</a:t>
          </a:r>
          <a:endParaRPr lang="en-US" sz="800" b="1" kern="1200" dirty="0"/>
        </a:p>
      </dsp:txBody>
      <dsp:txXfrm>
        <a:off x="483500" y="916318"/>
        <a:ext cx="1426833" cy="630901"/>
      </dsp:txXfrm>
    </dsp:sp>
    <dsp:sp modelId="{BF6A7F24-0CF1-444F-BEC2-EC406A382127}">
      <dsp:nvSpPr>
        <dsp:cNvPr id="0" name=""/>
        <dsp:cNvSpPr/>
      </dsp:nvSpPr>
      <dsp:spPr>
        <a:xfrm>
          <a:off x="1983976" y="729151"/>
          <a:ext cx="1736159" cy="67015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B2E941-0110-45F9-A971-5F22E2D6E1FE}">
      <dsp:nvSpPr>
        <dsp:cNvPr id="0" name=""/>
        <dsp:cNvSpPr/>
      </dsp:nvSpPr>
      <dsp:spPr>
        <a:xfrm>
          <a:off x="2446951"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Create Academic Integrity Policy.</a:t>
          </a:r>
          <a:endParaRPr lang="en-US" sz="800" b="1" kern="1200" dirty="0"/>
        </a:p>
      </dsp:txBody>
      <dsp:txXfrm>
        <a:off x="2466579" y="916318"/>
        <a:ext cx="1426833" cy="630901"/>
      </dsp:txXfrm>
    </dsp:sp>
    <dsp:sp modelId="{123399DB-E1D8-4936-B593-88D26DB40F98}">
      <dsp:nvSpPr>
        <dsp:cNvPr id="0" name=""/>
        <dsp:cNvSpPr/>
      </dsp:nvSpPr>
      <dsp:spPr>
        <a:xfrm>
          <a:off x="3967055" y="729151"/>
          <a:ext cx="1736159" cy="67015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5A0666-CC7E-4082-AAF2-E5F0C88B3829}">
      <dsp:nvSpPr>
        <dsp:cNvPr id="0" name=""/>
        <dsp:cNvSpPr/>
      </dsp:nvSpPr>
      <dsp:spPr>
        <a:xfrm>
          <a:off x="4430031"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Improve 5</a:t>
          </a:r>
          <a:r>
            <a:rPr lang="en-US" sz="800" b="1" kern="1200" baseline="30000" dirty="0" smtClean="0"/>
            <a:t>th</a:t>
          </a:r>
          <a:r>
            <a:rPr lang="en-US" sz="800" b="1" kern="1200" dirty="0" smtClean="0"/>
            <a:t> grade Exhibition for 2019-2020 SY.</a:t>
          </a:r>
          <a:endParaRPr lang="en-US" sz="800" b="1" kern="1200" dirty="0"/>
        </a:p>
      </dsp:txBody>
      <dsp:txXfrm>
        <a:off x="4449659" y="916318"/>
        <a:ext cx="1426833" cy="630901"/>
      </dsp:txXfrm>
    </dsp:sp>
    <dsp:sp modelId="{51067418-E146-4275-8D32-FB8B4350F818}">
      <dsp:nvSpPr>
        <dsp:cNvPr id="0" name=""/>
        <dsp:cNvSpPr/>
      </dsp:nvSpPr>
      <dsp:spPr>
        <a:xfrm>
          <a:off x="5950135" y="729151"/>
          <a:ext cx="1736159" cy="67015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CAAC9F-7DF5-4AFA-96BE-DB5669A6D094}">
      <dsp:nvSpPr>
        <dsp:cNvPr id="0" name=""/>
        <dsp:cNvSpPr/>
      </dsp:nvSpPr>
      <dsp:spPr>
        <a:xfrm>
          <a:off x="6413111"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Designing new signage for the building in alignment with language policy.</a:t>
          </a:r>
          <a:endParaRPr lang="en-US" sz="800" b="1" kern="1200" dirty="0"/>
        </a:p>
      </dsp:txBody>
      <dsp:txXfrm>
        <a:off x="6432739" y="916318"/>
        <a:ext cx="1426833" cy="630901"/>
      </dsp:txXfrm>
    </dsp:sp>
    <dsp:sp modelId="{2ED17887-32E4-4BFE-A8E8-9311FFC8EB4F}">
      <dsp:nvSpPr>
        <dsp:cNvPr id="0" name=""/>
        <dsp:cNvSpPr/>
      </dsp:nvSpPr>
      <dsp:spPr>
        <a:xfrm>
          <a:off x="7933215" y="729151"/>
          <a:ext cx="1736159" cy="670157"/>
        </a:xfrm>
        <a:prstGeom prst="chevron">
          <a:avLst>
            <a:gd name="adj" fmla="val 4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AA81DA-3803-4CE3-8CE5-46AE84E35E67}">
      <dsp:nvSpPr>
        <dsp:cNvPr id="0" name=""/>
        <dsp:cNvSpPr/>
      </dsp:nvSpPr>
      <dsp:spPr>
        <a:xfrm>
          <a:off x="8396190"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Submit paperwork to IB by June 1.</a:t>
          </a:r>
          <a:endParaRPr lang="en-US" sz="800" b="1" kern="1200" dirty="0"/>
        </a:p>
      </dsp:txBody>
      <dsp:txXfrm>
        <a:off x="8415818" y="916318"/>
        <a:ext cx="1426833" cy="630901"/>
      </dsp:txXfrm>
    </dsp:sp>
    <dsp:sp modelId="{2AE5AB98-B047-4A0A-B47A-10F404B688B4}">
      <dsp:nvSpPr>
        <dsp:cNvPr id="0" name=""/>
        <dsp:cNvSpPr/>
      </dsp:nvSpPr>
      <dsp:spPr>
        <a:xfrm>
          <a:off x="9916294" y="729151"/>
          <a:ext cx="1736159" cy="67015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7DD9B69-F066-4E91-948E-7441C41B8AB7}">
      <dsp:nvSpPr>
        <dsp:cNvPr id="0" name=""/>
        <dsp:cNvSpPr/>
      </dsp:nvSpPr>
      <dsp:spPr>
        <a:xfrm>
          <a:off x="10379270" y="896690"/>
          <a:ext cx="1466089" cy="67015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800" b="1" kern="1200" dirty="0" smtClean="0"/>
            <a:t>Develop a plan for officially training faculty over the next 5 years in order of hire date and priority.</a:t>
          </a:r>
          <a:endParaRPr lang="en-US" sz="800" b="1" kern="1200" dirty="0"/>
        </a:p>
      </dsp:txBody>
      <dsp:txXfrm>
        <a:off x="10398898" y="916318"/>
        <a:ext cx="1426833" cy="6309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3B2889B-A0AC-4482-8592-5C96F2309420}" type="datetimeFigureOut">
              <a:rPr lang="en-US" smtClean="0"/>
              <a:t>3/2/2020</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EB223-FFC0-462A-A3B8-EAA7CE0F8CBD}" type="datetimeFigureOut">
              <a:rPr lang="en-US" smtClean="0"/>
              <a:t>3/2/2020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02905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41491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59135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4708" indent="-174708">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4708" indent="-174708">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32943" indent="-232943">
              <a:buAutoNum type="arabicPeriod"/>
            </a:pPr>
            <a:r>
              <a:rPr lang="en-US" dirty="0">
                <a:latin typeface="Segoe UI" panose="020B0502040204020203" pitchFamily="34" charset="0"/>
                <a:cs typeface="Segoe UI" panose="020B0502040204020203" pitchFamily="34" charset="0"/>
              </a:rPr>
              <a:t>How will you state the author of the source?</a:t>
            </a:r>
          </a:p>
          <a:p>
            <a:pPr marL="232943" indent="-232943">
              <a:buAutoNum type="arabicPeriod"/>
            </a:pPr>
            <a:r>
              <a:rPr lang="en-US" dirty="0">
                <a:latin typeface="Segoe UI" panose="020B0502040204020203" pitchFamily="34" charset="0"/>
                <a:cs typeface="Segoe UI" panose="020B0502040204020203" pitchFamily="34" charset="0"/>
              </a:rPr>
              <a:t>Will you need to cite the source on the slide?</a:t>
            </a:r>
          </a:p>
          <a:p>
            <a:pPr defTabSz="931774">
              <a:defRPr/>
            </a:pPr>
            <a:endParaRPr lang="en-US" dirty="0">
              <a:latin typeface="Segoe UI" panose="020B0502040204020203" pitchFamily="34" charset="0"/>
              <a:cs typeface="Segoe UI" panose="020B0502040204020203" pitchFamily="34" charset="0"/>
            </a:endParaRPr>
          </a:p>
          <a:p>
            <a:pPr defTabSz="931774">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13358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3/2/2020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3/2/2020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sv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6.jpg"/><Relationship Id="rId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1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ransdisciplinary themes pyp"/>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72979" y="1336188"/>
            <a:ext cx="11193779" cy="5012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838200" y="172887"/>
            <a:ext cx="9089571" cy="1469965"/>
          </a:xfrm>
        </p:spPr>
        <p:txBody>
          <a:bodyPr anchor="ctr">
            <a:normAutofit/>
          </a:bodyPr>
          <a:lstStyle/>
          <a:p>
            <a:r>
              <a:rPr lang="en-US" dirty="0" smtClean="0">
                <a:latin typeface="Franklin Gothic Book" panose="020B0503020102020204" pitchFamily="34" charset="0"/>
                <a:cs typeface="Segoe UI" panose="020B0502040204020203" pitchFamily="34" charset="0"/>
              </a:rPr>
              <a:t>Ice Breaker (Transdisciplinary Theme)</a:t>
            </a:r>
            <a:endParaRPr lang="en-US"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1815737" y="1642852"/>
            <a:ext cx="9483634" cy="4398812"/>
          </a:xfrm>
        </p:spPr>
        <p:txBody>
          <a:bodyPr vert="horz" lIns="91440" tIns="45720" rIns="91440" bIns="45720" rtlCol="0" anchor="t">
            <a:noAutofit/>
          </a:bodyPr>
          <a:lstStyle/>
          <a:p>
            <a:pPr>
              <a:lnSpc>
                <a:spcPct val="150000"/>
              </a:lnSpc>
              <a:buFont typeface="Wingdings" panose="05000000000000000000" pitchFamily="2" charset="2"/>
              <a:buChar char="v"/>
            </a:pPr>
            <a:r>
              <a:rPr lang="en-US" sz="2400" b="1" dirty="0" smtClean="0">
                <a:latin typeface="Segoe UI" panose="020B0502040204020203" pitchFamily="34" charset="0"/>
                <a:cs typeface="Segoe UI" panose="020B0502040204020203" pitchFamily="34" charset="0"/>
              </a:rPr>
              <a:t>How We Organize Ourselves </a:t>
            </a:r>
            <a:r>
              <a:rPr lang="en-US" sz="2400" dirty="0" smtClean="0">
                <a:latin typeface="Segoe UI" panose="020B0502040204020203" pitchFamily="34" charset="0"/>
                <a:cs typeface="Segoe UI" panose="020B0502040204020203" pitchFamily="34" charset="0"/>
              </a:rPr>
              <a:t>– What is your role at Morris Brandon?</a:t>
            </a:r>
          </a:p>
          <a:p>
            <a:pPr marL="0" indent="0">
              <a:lnSpc>
                <a:spcPct val="150000"/>
              </a:lnSpc>
              <a:buNone/>
            </a:pPr>
            <a:endParaRPr lang="en-US" sz="800" dirty="0" smtClean="0">
              <a:latin typeface="Segoe UI" panose="020B0502040204020203" pitchFamily="34" charset="0"/>
              <a:cs typeface="Segoe UI" panose="020B0502040204020203" pitchFamily="34" charset="0"/>
            </a:endParaRPr>
          </a:p>
          <a:p>
            <a:pPr>
              <a:lnSpc>
                <a:spcPct val="150000"/>
              </a:lnSpc>
              <a:buFont typeface="Wingdings" panose="05000000000000000000" pitchFamily="2" charset="2"/>
              <a:buChar char="v"/>
            </a:pPr>
            <a:r>
              <a:rPr lang="en-US" sz="2400" b="1" dirty="0" smtClean="0">
                <a:latin typeface="Segoe UI" panose="020B0502040204020203" pitchFamily="34" charset="0"/>
                <a:cs typeface="Segoe UI" panose="020B0502040204020203" pitchFamily="34" charset="0"/>
              </a:rPr>
              <a:t>Where We Are in Place &amp; Time – </a:t>
            </a:r>
            <a:r>
              <a:rPr lang="en-US" sz="2400" dirty="0" smtClean="0">
                <a:latin typeface="Segoe UI" panose="020B0502040204020203" pitchFamily="34" charset="0"/>
                <a:cs typeface="Segoe UI" panose="020B0502040204020203" pitchFamily="34" charset="0"/>
              </a:rPr>
              <a:t>How long have you been part of the Brandon community?  </a:t>
            </a:r>
            <a:r>
              <a:rPr lang="en-US" sz="2400" dirty="0" smtClean="0">
                <a:latin typeface="Segoe UI" panose="020B0502040204020203" pitchFamily="34" charset="0"/>
                <a:cs typeface="Segoe UI" panose="020B0502040204020203" pitchFamily="34" charset="0"/>
              </a:rPr>
              <a:t>In what grade(s) is your child(</a:t>
            </a:r>
            <a:r>
              <a:rPr lang="en-US" sz="2400" dirty="0" err="1" smtClean="0">
                <a:latin typeface="Segoe UI" panose="020B0502040204020203" pitchFamily="34" charset="0"/>
                <a:cs typeface="Segoe UI" panose="020B0502040204020203" pitchFamily="34" charset="0"/>
              </a:rPr>
              <a:t>ren</a:t>
            </a:r>
            <a:r>
              <a:rPr lang="en-US" sz="2400" dirty="0" smtClean="0">
                <a:latin typeface="Segoe UI" panose="020B0502040204020203" pitchFamily="34" charset="0"/>
                <a:cs typeface="Segoe UI" panose="020B0502040204020203" pitchFamily="34" charset="0"/>
              </a:rPr>
              <a:t>)?</a:t>
            </a:r>
            <a:endParaRPr lang="en-US" sz="2400" dirty="0" smtClean="0">
              <a:latin typeface="Segoe UI" panose="020B0502040204020203" pitchFamily="34" charset="0"/>
              <a:cs typeface="Segoe UI" panose="020B0502040204020203" pitchFamily="34" charset="0"/>
            </a:endParaRPr>
          </a:p>
          <a:p>
            <a:pPr marL="0" indent="0">
              <a:lnSpc>
                <a:spcPct val="150000"/>
              </a:lnSpc>
              <a:buNone/>
            </a:pPr>
            <a:endParaRPr lang="en-US" sz="1200" dirty="0" smtClean="0">
              <a:latin typeface="Segoe UI" panose="020B0502040204020203" pitchFamily="34" charset="0"/>
              <a:cs typeface="Segoe UI" panose="020B0502040204020203" pitchFamily="34" charset="0"/>
            </a:endParaRPr>
          </a:p>
          <a:p>
            <a:pPr>
              <a:lnSpc>
                <a:spcPct val="150000"/>
              </a:lnSpc>
              <a:buFont typeface="Wingdings" panose="05000000000000000000" pitchFamily="2" charset="2"/>
              <a:buChar char="v"/>
            </a:pPr>
            <a:r>
              <a:rPr lang="en-US" sz="2400" b="1" dirty="0" smtClean="0">
                <a:latin typeface="Segoe UI" panose="020B0502040204020203" pitchFamily="34" charset="0"/>
                <a:cs typeface="Segoe UI" panose="020B0502040204020203" pitchFamily="34" charset="0"/>
              </a:rPr>
              <a:t>How We Express Ourselves – </a:t>
            </a:r>
            <a:r>
              <a:rPr lang="en-US" sz="2400" dirty="0" smtClean="0">
                <a:latin typeface="Segoe UI" panose="020B0502040204020203" pitchFamily="34" charset="0"/>
                <a:cs typeface="Segoe UI" panose="020B0502040204020203" pitchFamily="34" charset="0"/>
              </a:rPr>
              <a:t>What </a:t>
            </a:r>
            <a:r>
              <a:rPr lang="en-US" sz="2400" dirty="0" err="1" smtClean="0">
                <a:latin typeface="Segoe UI" panose="020B0502040204020203" pitchFamily="34" charset="0"/>
                <a:cs typeface="Segoe UI" panose="020B0502040204020203" pitchFamily="34" charset="0"/>
              </a:rPr>
              <a:t>hobb</a:t>
            </a:r>
            <a:r>
              <a:rPr lang="en-US" sz="2400" dirty="0" smtClean="0">
                <a:latin typeface="Segoe UI" panose="020B0502040204020203" pitchFamily="34" charset="0"/>
                <a:cs typeface="Segoe UI" panose="020B0502040204020203" pitchFamily="34" charset="0"/>
              </a:rPr>
              <a:t>(</a:t>
            </a:r>
            <a:r>
              <a:rPr lang="en-US" sz="2400" dirty="0" err="1" smtClean="0">
                <a:latin typeface="Segoe UI" panose="020B0502040204020203" pitchFamily="34" charset="0"/>
                <a:cs typeface="Segoe UI" panose="020B0502040204020203" pitchFamily="34" charset="0"/>
              </a:rPr>
              <a:t>ie</a:t>
            </a:r>
            <a:r>
              <a:rPr lang="en-US" sz="2400" dirty="0" err="1" smtClean="0">
                <a:latin typeface="Segoe UI" panose="020B0502040204020203" pitchFamily="34" charset="0"/>
                <a:cs typeface="Segoe UI" panose="020B0502040204020203" pitchFamily="34" charset="0"/>
              </a:rPr>
              <a:t>s</a:t>
            </a:r>
            <a:r>
              <a:rPr lang="en-US" sz="2400" dirty="0" smtClean="0">
                <a:latin typeface="Segoe UI" panose="020B0502040204020203" pitchFamily="34" charset="0"/>
                <a:cs typeface="Segoe UI" panose="020B0502040204020203" pitchFamily="34" charset="0"/>
              </a:rPr>
              <a:t>) occupy you/your family’s time?</a:t>
            </a:r>
            <a:endParaRPr lang="en-US" sz="2400" b="1" dirty="0" smtClean="0">
              <a:latin typeface="Segoe UI" panose="020B0502040204020203" pitchFamily="34" charset="0"/>
              <a:cs typeface="Segoe UI" panose="020B0502040204020203" pitchFamily="34" charset="0"/>
            </a:endParaRPr>
          </a:p>
          <a:p>
            <a:pPr>
              <a:lnSpc>
                <a:spcPct val="150000"/>
              </a:lnSpc>
              <a:buFont typeface="Wingdings" panose="05000000000000000000" pitchFamily="2" charset="2"/>
              <a:buChar char="v"/>
            </a:pPr>
            <a:endParaRPr lang="en-US" sz="2400" dirty="0">
              <a:latin typeface="Segoe UI" panose="020B0502040204020203" pitchFamily="34" charset="0"/>
              <a:cs typeface="Segoe UI" panose="020B0502040204020203" pitchFamily="34" charset="0"/>
            </a:endParaRPr>
          </a:p>
        </p:txBody>
      </p:sp>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
        <p:nvSpPr>
          <p:cNvPr id="6" name="Title 1">
            <a:extLst>
              <a:ext uri="{FF2B5EF4-FFF2-40B4-BE49-F238E27FC236}">
                <a16:creationId xmlns:a16="http://schemas.microsoft.com/office/drawing/2014/main" id="{A98F6D58-1A39-41ED-99F7-0CE9F03BD344}"/>
              </a:ext>
            </a:extLst>
          </p:cNvPr>
          <p:cNvSpPr txBox="1">
            <a:spLocks/>
          </p:cNvSpPr>
          <p:nvPr/>
        </p:nvSpPr>
        <p:spPr>
          <a:xfrm>
            <a:off x="198120" y="358269"/>
            <a:ext cx="3668486" cy="916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Franklin Gothic Book" panose="020B0503020102020204" pitchFamily="34" charset="0"/>
                <a:cs typeface="Segoe UI" panose="020B0502040204020203" pitchFamily="34" charset="0"/>
              </a:rPr>
              <a:t>Survey Results</a:t>
            </a:r>
            <a:endParaRPr lang="en-US" dirty="0">
              <a:latin typeface="Franklin Gothic Book" panose="020B0503020102020204" pitchFamily="34" charset="0"/>
              <a:cs typeface="Segoe UI" panose="020B0502040204020203" pitchFamily="34" charset="0"/>
            </a:endParaRPr>
          </a:p>
        </p:txBody>
      </p:sp>
      <p:sp>
        <p:nvSpPr>
          <p:cNvPr id="7" name="Title 1">
            <a:extLst>
              <a:ext uri="{FF2B5EF4-FFF2-40B4-BE49-F238E27FC236}">
                <a16:creationId xmlns:a16="http://schemas.microsoft.com/office/drawing/2014/main" id="{A98F6D58-1A39-41ED-99F7-0CE9F03BD344}"/>
              </a:ext>
            </a:extLst>
          </p:cNvPr>
          <p:cNvSpPr txBox="1">
            <a:spLocks/>
          </p:cNvSpPr>
          <p:nvPr/>
        </p:nvSpPr>
        <p:spPr>
          <a:xfrm>
            <a:off x="4390009" y="358269"/>
            <a:ext cx="6559932" cy="91613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latin typeface="Ink Free" panose="03080402000500000000" pitchFamily="66" charset="0"/>
                <a:cs typeface="Segoe UI" panose="020B0502040204020203" pitchFamily="34" charset="0"/>
              </a:rPr>
              <a:t>Morris Brandon Mission &amp; Vision Alignment with IBO</a:t>
            </a:r>
          </a:p>
        </p:txBody>
      </p:sp>
      <p:pic>
        <p:nvPicPr>
          <p:cNvPr id="2" name="Picture 1">
            <a:extLst>
              <a:ext uri="{FF2B5EF4-FFF2-40B4-BE49-F238E27FC236}">
                <a16:creationId xmlns:a16="http://schemas.microsoft.com/office/drawing/2014/main" id="{7220D04D-9B40-FD42-8F29-834EAFC976E3}"/>
              </a:ext>
            </a:extLst>
          </p:cNvPr>
          <p:cNvPicPr>
            <a:picLocks noChangeAspect="1"/>
          </p:cNvPicPr>
          <p:nvPr/>
        </p:nvPicPr>
        <p:blipFill>
          <a:blip r:embed="rId6"/>
          <a:stretch>
            <a:fillRect/>
          </a:stretch>
        </p:blipFill>
        <p:spPr>
          <a:xfrm>
            <a:off x="2032362" y="1361648"/>
            <a:ext cx="4723843" cy="2615992"/>
          </a:xfrm>
          <a:prstGeom prst="rect">
            <a:avLst/>
          </a:prstGeom>
        </p:spPr>
      </p:pic>
      <p:pic>
        <p:nvPicPr>
          <p:cNvPr id="3" name="Picture 2">
            <a:extLst>
              <a:ext uri="{FF2B5EF4-FFF2-40B4-BE49-F238E27FC236}">
                <a16:creationId xmlns:a16="http://schemas.microsoft.com/office/drawing/2014/main" id="{64A8AF9D-A7B2-5140-B71B-FD4D7AB4ADF7}"/>
              </a:ext>
            </a:extLst>
          </p:cNvPr>
          <p:cNvPicPr>
            <a:picLocks noChangeAspect="1"/>
          </p:cNvPicPr>
          <p:nvPr/>
        </p:nvPicPr>
        <p:blipFill>
          <a:blip r:embed="rId7"/>
          <a:stretch>
            <a:fillRect/>
          </a:stretch>
        </p:blipFill>
        <p:spPr>
          <a:xfrm>
            <a:off x="5936506" y="3985131"/>
            <a:ext cx="5462427" cy="2514600"/>
          </a:xfrm>
          <a:prstGeom prst="rect">
            <a:avLst/>
          </a:prstGeom>
        </p:spPr>
      </p:pic>
    </p:spTree>
    <p:extLst>
      <p:ext uri="{BB962C8B-B14F-4D97-AF65-F5344CB8AC3E}">
        <p14:creationId xmlns:p14="http://schemas.microsoft.com/office/powerpoint/2010/main" val="39707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198120" y="358269"/>
            <a:ext cx="3668486" cy="916135"/>
          </a:xfrm>
        </p:spPr>
        <p:txBody>
          <a:bodyPr anchor="ctr">
            <a:normAutofit/>
          </a:bodyPr>
          <a:lstStyle/>
          <a:p>
            <a:r>
              <a:rPr lang="en-US" dirty="0">
                <a:latin typeface="Franklin Gothic Book" panose="020B0503020102020204" pitchFamily="34" charset="0"/>
                <a:cs typeface="Segoe UI" panose="020B0502040204020203" pitchFamily="34" charset="0"/>
              </a:rPr>
              <a:t>Survey Results</a:t>
            </a: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
        <p:nvSpPr>
          <p:cNvPr id="9" name="Title 1">
            <a:extLst>
              <a:ext uri="{FF2B5EF4-FFF2-40B4-BE49-F238E27FC236}">
                <a16:creationId xmlns:a16="http://schemas.microsoft.com/office/drawing/2014/main" id="{A98F6D58-1A39-41ED-99F7-0CE9F03BD344}"/>
              </a:ext>
            </a:extLst>
          </p:cNvPr>
          <p:cNvSpPr txBox="1">
            <a:spLocks/>
          </p:cNvSpPr>
          <p:nvPr/>
        </p:nvSpPr>
        <p:spPr>
          <a:xfrm>
            <a:off x="4390009" y="358269"/>
            <a:ext cx="5005892" cy="91613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2"/>
                </a:solidFill>
                <a:latin typeface="Ink Free" panose="03080402000500000000" pitchFamily="66" charset="0"/>
                <a:cs typeface="Segoe UI" panose="020B0502040204020203" pitchFamily="34" charset="0"/>
              </a:rPr>
              <a:t>What makes Morris Brandon attractive to students and parents?</a:t>
            </a:r>
          </a:p>
        </p:txBody>
      </p:sp>
      <p:pic>
        <p:nvPicPr>
          <p:cNvPr id="10" name="Picture 9"/>
          <p:cNvPicPr>
            <a:picLocks noChangeAspect="1"/>
          </p:cNvPicPr>
          <p:nvPr/>
        </p:nvPicPr>
        <p:blipFill rotWithShape="1">
          <a:blip r:embed="rId6"/>
          <a:srcRect l="36579" t="28618" r="11415" b="11099"/>
          <a:stretch/>
        </p:blipFill>
        <p:spPr>
          <a:xfrm>
            <a:off x="3122023" y="1274404"/>
            <a:ext cx="8499866" cy="5250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8090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Mission / Vision / Values </a:t>
            </a:r>
            <a:r>
              <a:rPr lang="en-US" dirty="0" smtClean="0"/>
              <a:t>(2019)</a:t>
            </a:r>
            <a:endParaRPr lang="en-US" dirty="0"/>
          </a:p>
        </p:txBody>
      </p:sp>
      <p:sp>
        <p:nvSpPr>
          <p:cNvPr id="3" name="Rectangle 2"/>
          <p:cNvSpPr/>
          <p:nvPr/>
        </p:nvSpPr>
        <p:spPr>
          <a:xfrm>
            <a:off x="933506" y="1737360"/>
            <a:ext cx="10222174" cy="4454746"/>
          </a:xfrm>
          <a:prstGeom prst="rect">
            <a:avLst/>
          </a:prstGeom>
        </p:spPr>
        <p:txBody>
          <a:bodyPr wrap="square">
            <a:spAutoFit/>
          </a:bodyPr>
          <a:lstStyle/>
          <a:p>
            <a:pPr>
              <a:lnSpc>
                <a:spcPct val="107000"/>
              </a:lnSpc>
              <a:spcAft>
                <a:spcPts val="800"/>
              </a:spcAft>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the MISSION of Morris Brandon Elementary to </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students’ academic, social, and emotional needs by </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engaging</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our entire school community to work collaboratively while fostering international-mindedness and a love for learning</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a:r>
            <a:br>
              <a:rPr lang="en-US" sz="16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latin typeface="Calibri" panose="020F0502020204030204" pitchFamily="34" charset="0"/>
                <a:ea typeface="Calibri" panose="020F0502020204030204" pitchFamily="34" charset="0"/>
                <a:cs typeface="Times New Roman" panose="02020603050405020304" pitchFamily="18" charset="0"/>
              </a:rPr>
              <a:t>It </a:t>
            </a:r>
            <a:r>
              <a:rPr lang="en-US" sz="1600" dirty="0">
                <a:latin typeface="Calibri" panose="020F0502020204030204" pitchFamily="34" charset="0"/>
                <a:ea typeface="Calibri" panose="020F0502020204030204" pitchFamily="34" charset="0"/>
                <a:cs typeface="Times New Roman" panose="02020603050405020304" pitchFamily="18" charset="0"/>
              </a:rPr>
              <a:t>is the VISION of Morris Brandon Elementary School to </a:t>
            </a:r>
            <a:r>
              <a:rPr lang="en-US" sz="1600" b="1" dirty="0">
                <a:latin typeface="Calibri" panose="020F0502020204030204" pitchFamily="34" charset="0"/>
                <a:ea typeface="Calibri" panose="020F0502020204030204" pitchFamily="34" charset="0"/>
                <a:cs typeface="Times New Roman" panose="02020603050405020304" pitchFamily="18" charset="0"/>
              </a:rPr>
              <a:t>educate the whole child </a:t>
            </a:r>
            <a:r>
              <a:rPr lang="en-US" sz="1600" dirty="0">
                <a:latin typeface="Calibri" panose="020F0502020204030204" pitchFamily="34" charset="0"/>
                <a:ea typeface="Calibri" panose="020F0502020204030204" pitchFamily="34" charset="0"/>
                <a:cs typeface="Times New Roman" panose="02020603050405020304" pitchFamily="18" charset="0"/>
              </a:rPr>
              <a:t>by teaching </a:t>
            </a:r>
            <a:r>
              <a:rPr lang="en-US" sz="1600" b="1" dirty="0">
                <a:latin typeface="Calibri" panose="020F0502020204030204" pitchFamily="34" charset="0"/>
                <a:ea typeface="Calibri" panose="020F0502020204030204" pitchFamily="34" charset="0"/>
                <a:cs typeface="Times New Roman" panose="02020603050405020304" pitchFamily="18" charset="0"/>
              </a:rPr>
              <a:t>empathy, open-mindedness, compassion, and critical thinking</a:t>
            </a:r>
            <a:r>
              <a:rPr lang="en-US" sz="1600" dirty="0">
                <a:latin typeface="Calibri" panose="020F0502020204030204" pitchFamily="34" charset="0"/>
                <a:ea typeface="Calibri" panose="020F0502020204030204" pitchFamily="34" charset="0"/>
                <a:cs typeface="Times New Roman" panose="02020603050405020304" pitchFamily="18" charset="0"/>
              </a:rPr>
              <a:t> while giving every student what they need to be successful lifelong learners.</a:t>
            </a:r>
          </a:p>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
            </a:r>
            <a:br>
              <a:rPr lang="en-US" sz="16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latin typeface="Calibri" panose="020F0502020204030204" pitchFamily="34" charset="0"/>
                <a:ea typeface="Calibri" panose="020F0502020204030204" pitchFamily="34" charset="0"/>
                <a:cs typeface="Times New Roman" panose="02020603050405020304" pitchFamily="18" charset="0"/>
              </a:rPr>
              <a:t>At </a:t>
            </a:r>
            <a:r>
              <a:rPr lang="en-US" sz="1600" dirty="0">
                <a:latin typeface="Calibri" panose="020F0502020204030204" pitchFamily="34" charset="0"/>
                <a:ea typeface="Calibri" panose="020F0502020204030204" pitchFamily="34" charset="0"/>
                <a:cs typeface="Times New Roman" panose="02020603050405020304" pitchFamily="18" charset="0"/>
              </a:rPr>
              <a:t>Morris Brandon Elementary, we </a:t>
            </a:r>
            <a:r>
              <a:rPr lang="en-US" sz="1600" dirty="0" smtClean="0">
                <a:latin typeface="Calibri" panose="020F0502020204030204" pitchFamily="34" charset="0"/>
                <a:ea typeface="Calibri" panose="020F0502020204030204" pitchFamily="34" charset="0"/>
                <a:cs typeface="Times New Roman" panose="02020603050405020304" pitchFamily="18" charset="0"/>
              </a:rPr>
              <a:t>VALUE: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whole child.</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Our entire global community – students, parents, staff, community members, business partners, and people outside our community.</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Inquiry, creativity, critical thinking and innovation.</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Learning through play.</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unique perspectives of others</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Empathy toward other peoples and cultures, and our environment.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26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Matters to Be Addressed</a:t>
            </a:r>
            <a:endParaRPr lang="en-US" dirty="0"/>
          </a:p>
        </p:txBody>
      </p:sp>
      <p:sp>
        <p:nvSpPr>
          <p:cNvPr id="3" name="Subtitle 2"/>
          <p:cNvSpPr>
            <a:spLocks noGrp="1"/>
          </p:cNvSpPr>
          <p:nvPr>
            <p:ph type="subTitle" idx="1"/>
          </p:nvPr>
        </p:nvSpPr>
        <p:spPr/>
        <p:txBody>
          <a:bodyPr/>
          <a:lstStyle/>
          <a:p>
            <a:r>
              <a:rPr lang="en-US" dirty="0" smtClean="0"/>
              <a:t>Action Plan</a:t>
            </a:r>
            <a:endParaRPr lang="en-US" dirty="0"/>
          </a:p>
        </p:txBody>
      </p:sp>
    </p:spTree>
    <p:extLst>
      <p:ext uri="{BB962C8B-B14F-4D97-AF65-F5344CB8AC3E}">
        <p14:creationId xmlns:p14="http://schemas.microsoft.com/office/powerpoint/2010/main" val="78674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49"/>
            <a:ext cx="10515600" cy="1325563"/>
          </a:xfrm>
        </p:spPr>
        <p:txBody>
          <a:bodyPr/>
          <a:lstStyle/>
          <a:p>
            <a:r>
              <a:rPr lang="en-US" dirty="0" smtClean="0"/>
              <a:t>The Written Curriculum</a:t>
            </a:r>
            <a:endParaRPr lang="en-US" dirty="0"/>
          </a:p>
        </p:txBody>
      </p:sp>
      <p:sp>
        <p:nvSpPr>
          <p:cNvPr id="3" name="Content Placeholder 2"/>
          <p:cNvSpPr>
            <a:spLocks noGrp="1"/>
          </p:cNvSpPr>
          <p:nvPr>
            <p:ph sz="half" idx="1"/>
          </p:nvPr>
        </p:nvSpPr>
        <p:spPr>
          <a:xfrm>
            <a:off x="838200" y="1446663"/>
            <a:ext cx="5181600" cy="4730300"/>
          </a:xfrm>
        </p:spPr>
        <p:txBody>
          <a:bodyPr>
            <a:normAutofit fontScale="62500" lnSpcReduction="20000"/>
          </a:bodyPr>
          <a:lstStyle/>
          <a:p>
            <a:r>
              <a:rPr lang="en-US" dirty="0" smtClean="0"/>
              <a:t>Classrooms demonstrate different levels of understanding and commitment to PYP.</a:t>
            </a:r>
          </a:p>
          <a:p>
            <a:r>
              <a:rPr lang="en-US" dirty="0" smtClean="0"/>
              <a:t>Few examples of transdisciplinary learning exist and vary across grade-levels.</a:t>
            </a:r>
          </a:p>
          <a:p>
            <a:r>
              <a:rPr lang="en-US" dirty="0" smtClean="0"/>
              <a:t>Pull-out Gifted program follows prescriptive curriculum.</a:t>
            </a:r>
          </a:p>
          <a:p>
            <a:r>
              <a:rPr lang="en-US" dirty="0" smtClean="0"/>
              <a:t>Lack of collaboration (2010 </a:t>
            </a:r>
            <a:r>
              <a:rPr lang="en-US" i="1" dirty="0" smtClean="0"/>
              <a:t>and</a:t>
            </a:r>
            <a:r>
              <a:rPr lang="en-US" dirty="0" smtClean="0"/>
              <a:t> 2015).</a:t>
            </a:r>
          </a:p>
          <a:p>
            <a:r>
              <a:rPr lang="en-US" dirty="0" smtClean="0"/>
              <a:t>Schedule is divided by subject area and not conducive to transdisciplinary teaching, learning, or inquiry.</a:t>
            </a:r>
          </a:p>
          <a:p>
            <a:r>
              <a:rPr lang="en-US" dirty="0" smtClean="0"/>
              <a:t>Teachers do not explain how unit planners are developed.</a:t>
            </a:r>
          </a:p>
          <a:p>
            <a:r>
              <a:rPr lang="en-US" dirty="0" smtClean="0"/>
              <a:t>All units have not been documented (</a:t>
            </a:r>
            <a:r>
              <a:rPr lang="en-US" i="1" dirty="0" err="1" smtClean="0"/>
              <a:t>ManageBac</a:t>
            </a:r>
            <a:r>
              <a:rPr lang="en-US" i="1" dirty="0" smtClean="0"/>
              <a:t>)</a:t>
            </a:r>
            <a:r>
              <a:rPr lang="en-US" dirty="0" smtClean="0"/>
              <a:t>; several units do not align with any Transdisciplinary Theme.</a:t>
            </a:r>
          </a:p>
          <a:p>
            <a:r>
              <a:rPr lang="en-US" dirty="0" smtClean="0"/>
              <a:t>Single-subject units do not address all elements of PYP.</a:t>
            </a:r>
          </a:p>
        </p:txBody>
      </p:sp>
      <p:sp>
        <p:nvSpPr>
          <p:cNvPr id="4" name="Content Placeholder 3"/>
          <p:cNvSpPr>
            <a:spLocks noGrp="1"/>
          </p:cNvSpPr>
          <p:nvPr>
            <p:ph sz="half" idx="2"/>
          </p:nvPr>
        </p:nvSpPr>
        <p:spPr>
          <a:xfrm>
            <a:off x="6172200" y="1323833"/>
            <a:ext cx="5181600" cy="4853130"/>
          </a:xfrm>
        </p:spPr>
        <p:txBody>
          <a:bodyPr>
            <a:normAutofit fontScale="62500" lnSpcReduction="20000"/>
          </a:bodyPr>
          <a:lstStyle/>
          <a:p>
            <a:r>
              <a:rPr lang="en-US" dirty="0" smtClean="0">
                <a:solidFill>
                  <a:schemeClr val="accent4">
                    <a:lumMod val="75000"/>
                  </a:schemeClr>
                </a:solidFill>
              </a:rPr>
              <a:t>New faculty have received overview workshops from me.</a:t>
            </a:r>
          </a:p>
          <a:p>
            <a:r>
              <a:rPr lang="en-US" dirty="0" smtClean="0">
                <a:solidFill>
                  <a:schemeClr val="accent6">
                    <a:lumMod val="75000"/>
                  </a:schemeClr>
                </a:solidFill>
              </a:rPr>
              <a:t>All grade-levels were given up to 3 days of release each of the last two school years dedicated to professional learning and instructional design.</a:t>
            </a:r>
          </a:p>
          <a:p>
            <a:r>
              <a:rPr lang="en-US" dirty="0" smtClean="0">
                <a:solidFill>
                  <a:schemeClr val="accent6">
                    <a:lumMod val="75000"/>
                  </a:schemeClr>
                </a:solidFill>
              </a:rPr>
              <a:t>Grade-level planning times have been used to continue focused demonstrations in instructional design.</a:t>
            </a:r>
          </a:p>
          <a:p>
            <a:r>
              <a:rPr lang="en-US" dirty="0" smtClean="0">
                <a:solidFill>
                  <a:schemeClr val="accent6">
                    <a:lumMod val="75000"/>
                  </a:schemeClr>
                </a:solidFill>
              </a:rPr>
              <a:t>Unit planning template was redesigned and now housed for teachers to access, revise, reflect in Google Classroom; migrating to a new platform – </a:t>
            </a:r>
            <a:r>
              <a:rPr lang="en-US" i="1" dirty="0" smtClean="0">
                <a:solidFill>
                  <a:schemeClr val="accent6">
                    <a:lumMod val="75000"/>
                  </a:schemeClr>
                </a:solidFill>
              </a:rPr>
              <a:t>Toddle</a:t>
            </a:r>
            <a:r>
              <a:rPr lang="en-US" dirty="0" smtClean="0">
                <a:solidFill>
                  <a:schemeClr val="accent6">
                    <a:lumMod val="75000"/>
                  </a:schemeClr>
                </a:solidFill>
              </a:rPr>
              <a:t> – next school year.</a:t>
            </a:r>
          </a:p>
          <a:p>
            <a:r>
              <a:rPr lang="en-US" dirty="0" smtClean="0">
                <a:solidFill>
                  <a:schemeClr val="accent4">
                    <a:lumMod val="75000"/>
                  </a:schemeClr>
                </a:solidFill>
              </a:rPr>
              <a:t>Master Schedule still needs revision to show blocks of </a:t>
            </a:r>
            <a:r>
              <a:rPr lang="en-US" dirty="0" err="1" smtClean="0">
                <a:solidFill>
                  <a:schemeClr val="accent4">
                    <a:lumMod val="75000"/>
                  </a:schemeClr>
                </a:solidFill>
              </a:rPr>
              <a:t>transdisciplinarity</a:t>
            </a:r>
            <a:r>
              <a:rPr lang="en-US" dirty="0" smtClean="0">
                <a:solidFill>
                  <a:schemeClr val="accent4">
                    <a:lumMod val="75000"/>
                  </a:schemeClr>
                </a:solidFill>
              </a:rPr>
              <a:t>.</a:t>
            </a:r>
          </a:p>
          <a:p>
            <a:r>
              <a:rPr lang="en-US" dirty="0" smtClean="0">
                <a:solidFill>
                  <a:schemeClr val="accent4">
                    <a:lumMod val="75000"/>
                  </a:schemeClr>
                </a:solidFill>
              </a:rPr>
              <a:t>Single-subject teachers are now being enveloped into the grade-level units of inquiry to ensure true </a:t>
            </a:r>
            <a:r>
              <a:rPr lang="en-US" dirty="0" err="1" smtClean="0">
                <a:solidFill>
                  <a:schemeClr val="accent4">
                    <a:lumMod val="75000"/>
                  </a:schemeClr>
                </a:solidFill>
              </a:rPr>
              <a:t>transdisciplinarity</a:t>
            </a:r>
            <a:r>
              <a:rPr lang="en-US" dirty="0" smtClean="0">
                <a:solidFill>
                  <a:schemeClr val="accent4">
                    <a:lumMod val="75000"/>
                  </a:schemeClr>
                </a:solidFill>
              </a:rPr>
              <a:t>.  </a:t>
            </a:r>
          </a:p>
          <a:p>
            <a:r>
              <a:rPr lang="en-US" dirty="0" smtClean="0">
                <a:solidFill>
                  <a:schemeClr val="accent4">
                    <a:lumMod val="75000"/>
                  </a:schemeClr>
                </a:solidFill>
              </a:rPr>
              <a:t>Exhibition is being revamped beginning this school year.</a:t>
            </a:r>
          </a:p>
          <a:p>
            <a:r>
              <a:rPr lang="en-US" dirty="0" smtClean="0">
                <a:solidFill>
                  <a:srgbClr val="FF0000"/>
                </a:solidFill>
              </a:rPr>
              <a:t>Almost 50% of staff are still in need of training.</a:t>
            </a:r>
          </a:p>
          <a:p>
            <a:endParaRPr lang="en-US" dirty="0"/>
          </a:p>
        </p:txBody>
      </p:sp>
    </p:spTree>
    <p:extLst>
      <p:ext uri="{BB962C8B-B14F-4D97-AF65-F5344CB8AC3E}">
        <p14:creationId xmlns:p14="http://schemas.microsoft.com/office/powerpoint/2010/main" val="257676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Grades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Teachers report on student progress in the different subject areas that are not in alignment with the assessment philosophy of the PYP.</a:t>
            </a:r>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chemeClr val="accent4">
                    <a:lumMod val="75000"/>
                  </a:schemeClr>
                </a:solidFill>
              </a:rPr>
              <a:t>APS revamped report card to report Learner Profile attributes as conduct grades.</a:t>
            </a:r>
          </a:p>
          <a:p>
            <a:r>
              <a:rPr lang="en-US" dirty="0" smtClean="0">
                <a:solidFill>
                  <a:srgbClr val="FF0000"/>
                </a:solidFill>
              </a:rPr>
              <a:t>Some grades use </a:t>
            </a:r>
            <a:r>
              <a:rPr lang="en-US" dirty="0" err="1" smtClean="0">
                <a:solidFill>
                  <a:srgbClr val="FF0000"/>
                </a:solidFill>
              </a:rPr>
              <a:t>SeeSaw</a:t>
            </a:r>
            <a:r>
              <a:rPr lang="en-US" dirty="0" smtClean="0">
                <a:solidFill>
                  <a:srgbClr val="FF0000"/>
                </a:solidFill>
              </a:rPr>
              <a:t> to upload work in alignment to PYP elements for student reflection.</a:t>
            </a:r>
          </a:p>
          <a:p>
            <a:r>
              <a:rPr lang="en-US" dirty="0" smtClean="0">
                <a:solidFill>
                  <a:schemeClr val="accent6">
                    <a:lumMod val="75000"/>
                  </a:schemeClr>
                </a:solidFill>
              </a:rPr>
              <a:t>Migrating to </a:t>
            </a:r>
            <a:r>
              <a:rPr lang="en-US" i="1" dirty="0" smtClean="0">
                <a:solidFill>
                  <a:schemeClr val="accent6">
                    <a:lumMod val="75000"/>
                  </a:schemeClr>
                </a:solidFill>
              </a:rPr>
              <a:t>Toddle</a:t>
            </a:r>
            <a:r>
              <a:rPr lang="en-US" dirty="0" smtClean="0">
                <a:solidFill>
                  <a:schemeClr val="accent6">
                    <a:lumMod val="75000"/>
                  </a:schemeClr>
                </a:solidFill>
              </a:rPr>
              <a:t> to house Unit plans with learning experiences added in the design process and tagged to PYP elements for student reflection.</a:t>
            </a:r>
            <a:endParaRPr lang="en-US" dirty="0">
              <a:solidFill>
                <a:schemeClr val="accent6">
                  <a:lumMod val="75000"/>
                </a:schemeClr>
              </a:solidFill>
            </a:endParaRPr>
          </a:p>
        </p:txBody>
      </p:sp>
    </p:spTree>
    <p:extLst>
      <p:ext uri="{BB962C8B-B14F-4D97-AF65-F5344CB8AC3E}">
        <p14:creationId xmlns:p14="http://schemas.microsoft.com/office/powerpoint/2010/main" val="213370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School communicates philosophies, policies, and procedures to community.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chemeClr val="accent6">
                    <a:lumMod val="75000"/>
                  </a:schemeClr>
                </a:solidFill>
              </a:rPr>
              <a:t>Procedures are communicated at the grade-level.</a:t>
            </a:r>
          </a:p>
          <a:p>
            <a:r>
              <a:rPr lang="en-US" dirty="0" smtClean="0">
                <a:solidFill>
                  <a:schemeClr val="accent6">
                    <a:lumMod val="75000"/>
                  </a:schemeClr>
                </a:solidFill>
              </a:rPr>
              <a:t>Policies need </a:t>
            </a:r>
            <a:r>
              <a:rPr lang="en-US" b="1" dirty="0" smtClean="0">
                <a:solidFill>
                  <a:schemeClr val="accent6">
                    <a:lumMod val="75000"/>
                  </a:schemeClr>
                </a:solidFill>
              </a:rPr>
              <a:t>revision</a:t>
            </a:r>
            <a:r>
              <a:rPr lang="en-US" dirty="0" smtClean="0">
                <a:solidFill>
                  <a:schemeClr val="accent6">
                    <a:lumMod val="75000"/>
                  </a:schemeClr>
                </a:solidFill>
              </a:rPr>
              <a:t> (assessment, mission/vision) and </a:t>
            </a:r>
            <a:r>
              <a:rPr lang="en-US" b="1" dirty="0" smtClean="0">
                <a:solidFill>
                  <a:schemeClr val="accent6">
                    <a:lumMod val="75000"/>
                  </a:schemeClr>
                </a:solidFill>
              </a:rPr>
              <a:t>creation</a:t>
            </a:r>
            <a:r>
              <a:rPr lang="en-US" dirty="0" smtClean="0">
                <a:solidFill>
                  <a:schemeClr val="accent6">
                    <a:lumMod val="75000"/>
                  </a:schemeClr>
                </a:solidFill>
              </a:rPr>
              <a:t> (language, inclusion, academic integrity).  </a:t>
            </a:r>
          </a:p>
          <a:p>
            <a:r>
              <a:rPr lang="en-US" dirty="0" smtClean="0">
                <a:solidFill>
                  <a:schemeClr val="accent4">
                    <a:lumMod val="75000"/>
                  </a:schemeClr>
                </a:solidFill>
              </a:rPr>
              <a:t>Stakeholders are given opportunities through forums and surveys to provide input on each of the aforementioned policies.</a:t>
            </a:r>
          </a:p>
          <a:p>
            <a:endParaRPr lang="en-US" dirty="0"/>
          </a:p>
        </p:txBody>
      </p:sp>
    </p:spTree>
    <p:extLst>
      <p:ext uri="{BB962C8B-B14F-4D97-AF65-F5344CB8AC3E}">
        <p14:creationId xmlns:p14="http://schemas.microsoft.com/office/powerpoint/2010/main" val="164421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Stretch before Evaluation Visit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5304494"/>
              </p:ext>
            </p:extLst>
          </p:nvPr>
        </p:nvGraphicFramePr>
        <p:xfrm>
          <a:off x="172871" y="2467070"/>
          <a:ext cx="11846257" cy="22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13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800267"/>
          </a:xfrm>
        </p:spPr>
        <p:txBody>
          <a:bodyPr anchor="t">
            <a:normAutofit fontScale="90000"/>
          </a:bodyPr>
          <a:lstStyle/>
          <a:p>
            <a:pPr algn="l"/>
            <a:r>
              <a:rPr lang="en-US" sz="4400" b="1" u="sng" dirty="0">
                <a:latin typeface="Franklin Gothic Book" panose="020B0503020102020204" pitchFamily="34" charset="0"/>
                <a:cs typeface="Segoe UI" panose="020B0502040204020203" pitchFamily="34" charset="0"/>
              </a:rPr>
              <a:t>Self-Study</a:t>
            </a:r>
            <a:r>
              <a:rPr lang="en-US" sz="4400" dirty="0">
                <a:latin typeface="Franklin Gothic Book" panose="020B0503020102020204" pitchFamily="34" charset="0"/>
                <a:cs typeface="Segoe UI" panose="020B0502040204020203" pitchFamily="34" charset="0"/>
              </a:rPr>
              <a:t>:  </a:t>
            </a:r>
            <a:br>
              <a:rPr lang="en-US" sz="4400" dirty="0">
                <a:latin typeface="Franklin Gothic Book" panose="020B0503020102020204" pitchFamily="34" charset="0"/>
                <a:cs typeface="Segoe UI" panose="020B0502040204020203" pitchFamily="34" charset="0"/>
              </a:rPr>
            </a:br>
            <a:r>
              <a:rPr lang="en-US" sz="4400" dirty="0">
                <a:latin typeface="Franklin Gothic Book" panose="020B0503020102020204" pitchFamily="34" charset="0"/>
                <a:cs typeface="Segoe UI" panose="020B0502040204020203" pitchFamily="34" charset="0"/>
              </a:rPr>
              <a:t>Moving Forward as an </a:t>
            </a:r>
            <a:br>
              <a:rPr lang="en-US" sz="4400" dirty="0">
                <a:latin typeface="Franklin Gothic Book" panose="020B0503020102020204" pitchFamily="34" charset="0"/>
                <a:cs typeface="Segoe UI" panose="020B0502040204020203" pitchFamily="34" charset="0"/>
              </a:rPr>
            </a:br>
            <a:r>
              <a:rPr lang="en-US" sz="4400" dirty="0">
                <a:latin typeface="Franklin Gothic Book" panose="020B0503020102020204" pitchFamily="34" charset="0"/>
                <a:cs typeface="Segoe UI" panose="020B0502040204020203" pitchFamily="34" charset="0"/>
              </a:rPr>
              <a:t>IB PYP World School</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Evaluation 2020</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80302" y="1293093"/>
            <a:ext cx="1827742" cy="1827742"/>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8325" y="3945418"/>
            <a:ext cx="2066925" cy="2209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9328" y="49888"/>
            <a:ext cx="1828124" cy="1828124"/>
          </a:xfrm>
          <a:prstGeom prst="rect">
            <a:avLst/>
          </a:prstGeom>
        </p:spPr>
      </p:pic>
      <p:pic>
        <p:nvPicPr>
          <p:cNvPr id="1026" name="Picture 2" descr="Image result for international baccalaureate logo"/>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25098" y="294302"/>
            <a:ext cx="2287901" cy="228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“If you don’t know where you’ve come from, you don’t know where you’re going…”</a:t>
            </a:r>
            <a:r>
              <a:rPr lang="en-US" b="1" dirty="0" smtClean="0"/>
              <a:t> ~ Maya Angelou</a:t>
            </a:r>
            <a:endParaRPr lang="en-US"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941504"/>
              </p:ext>
            </p:extLst>
          </p:nvPr>
        </p:nvGraphicFramePr>
        <p:xfrm>
          <a:off x="398585" y="1690688"/>
          <a:ext cx="11512061" cy="4968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52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2257215" y="172887"/>
            <a:ext cx="7291734" cy="1469965"/>
          </a:xfrm>
        </p:spPr>
        <p:txBody>
          <a:bodyPr anchor="ctr">
            <a:normAutofit/>
          </a:bodyPr>
          <a:lstStyle/>
          <a:p>
            <a:r>
              <a:rPr lang="en-US" dirty="0">
                <a:latin typeface="Franklin Gothic Book" panose="020B0503020102020204" pitchFamily="34" charset="0"/>
                <a:cs typeface="Segoe UI" panose="020B0502040204020203" pitchFamily="34" charset="0"/>
              </a:rPr>
              <a:t>Outcomes of 2015 Evaluation</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2257215" y="1642852"/>
            <a:ext cx="7291734" cy="4398812"/>
          </a:xfrm>
        </p:spPr>
        <p:txBody>
          <a:bodyPr vert="horz" lIns="91440" tIns="45720" rIns="91440" bIns="45720" rtlCol="0" anchor="t">
            <a:noAutofit/>
          </a:bodyPr>
          <a:lstStyle/>
          <a:p>
            <a:pPr>
              <a:lnSpc>
                <a:spcPct val="150000"/>
              </a:lnSpc>
              <a:buBlip>
                <a:blip r:embed="rId3"/>
              </a:buBlip>
            </a:pPr>
            <a:r>
              <a:rPr lang="en-US" sz="2400" dirty="0">
                <a:latin typeface="Segoe UI" panose="020B0502040204020203" pitchFamily="34" charset="0"/>
                <a:cs typeface="Segoe UI" panose="020B0502040204020203" pitchFamily="34" charset="0"/>
              </a:rPr>
              <a:t>The school places importance on language learning (French in grades 1-5).</a:t>
            </a:r>
          </a:p>
          <a:p>
            <a:pPr>
              <a:lnSpc>
                <a:spcPct val="150000"/>
              </a:lnSpc>
              <a:buBlip>
                <a:blip r:embed="rId3"/>
              </a:buBlip>
            </a:pPr>
            <a:r>
              <a:rPr lang="en-US" sz="2400" dirty="0">
                <a:latin typeface="Segoe UI" panose="020B0502040204020203" pitchFamily="34" charset="0"/>
                <a:cs typeface="Segoe UI" panose="020B0502040204020203" pitchFamily="34" charset="0"/>
              </a:rPr>
              <a:t>5</a:t>
            </a:r>
            <a:r>
              <a:rPr lang="en-US" sz="2400" baseline="30000" dirty="0">
                <a:latin typeface="Segoe UI" panose="020B0502040204020203" pitchFamily="34" charset="0"/>
                <a:cs typeface="Segoe UI" panose="020B0502040204020203" pitchFamily="34" charset="0"/>
              </a:rPr>
              <a:t>th</a:t>
            </a:r>
            <a:r>
              <a:rPr lang="en-US" sz="2400" dirty="0">
                <a:latin typeface="Segoe UI" panose="020B0502040204020203" pitchFamily="34" charset="0"/>
                <a:cs typeface="Segoe UI" panose="020B0502040204020203" pitchFamily="34" charset="0"/>
              </a:rPr>
              <a:t> Grade Exhibition between 2010-2015.</a:t>
            </a:r>
          </a:p>
          <a:p>
            <a:pPr>
              <a:lnSpc>
                <a:spcPct val="150000"/>
              </a:lnSpc>
              <a:buBlip>
                <a:blip r:embed="rId3"/>
              </a:buBlip>
            </a:pPr>
            <a:r>
              <a:rPr lang="en-US" sz="2400" dirty="0">
                <a:latin typeface="Segoe UI" panose="020B0502040204020203" pitchFamily="34" charset="0"/>
                <a:cs typeface="Segoe UI" panose="020B0502040204020203" pitchFamily="34" charset="0"/>
              </a:rPr>
              <a:t>The librarians demonstrated enthusiasm and support for the PYP through the varied resources that address different cultures and languages.</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2880360"/>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pic>
        <p:nvPicPr>
          <p:cNvPr id="6" name="Picture 5" descr="File:Thumb up icon.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2851" y="1718729"/>
            <a:ext cx="3082834" cy="3082834"/>
          </a:xfrm>
          <a:prstGeom prst="rect">
            <a:avLst/>
          </a:prstGeom>
        </p:spPr>
      </p:pic>
    </p:spTree>
    <p:extLst>
      <p:ext uri="{BB962C8B-B14F-4D97-AF65-F5344CB8AC3E}">
        <p14:creationId xmlns:p14="http://schemas.microsoft.com/office/powerpoint/2010/main" val="35198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2257215" y="172887"/>
            <a:ext cx="7291734" cy="1469965"/>
          </a:xfrm>
        </p:spPr>
        <p:txBody>
          <a:bodyPr anchor="ctr">
            <a:normAutofit/>
          </a:bodyPr>
          <a:lstStyle/>
          <a:p>
            <a:r>
              <a:rPr lang="en-US" dirty="0">
                <a:latin typeface="Franklin Gothic Book" panose="020B0503020102020204" pitchFamily="34" charset="0"/>
                <a:cs typeface="Segoe UI" panose="020B0502040204020203" pitchFamily="34" charset="0"/>
              </a:rPr>
              <a:t>Outcomes of 2015 Evaluation</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2257215" y="1226810"/>
            <a:ext cx="7291734" cy="5458304"/>
          </a:xfrm>
        </p:spPr>
        <p:txBody>
          <a:bodyPr vert="horz" lIns="91440" tIns="45720" rIns="91440" bIns="45720" rtlCol="0" anchor="t">
            <a:noAutofit/>
          </a:bodyPr>
          <a:lstStyle/>
          <a:p>
            <a:pPr>
              <a:lnSpc>
                <a:spcPct val="150000"/>
              </a:lnSpc>
              <a:buBlip>
                <a:blip r:embed="rId3"/>
              </a:buBlip>
            </a:pPr>
            <a:r>
              <a:rPr lang="en-US" sz="2400" dirty="0">
                <a:latin typeface="Segoe UI" panose="020B0502040204020203" pitchFamily="34" charset="0"/>
                <a:cs typeface="Segoe UI" panose="020B0502040204020203" pitchFamily="34" charset="0"/>
              </a:rPr>
              <a:t>Action Plan</a:t>
            </a:r>
          </a:p>
          <a:p>
            <a:pPr>
              <a:lnSpc>
                <a:spcPct val="150000"/>
              </a:lnSpc>
              <a:buBlip>
                <a:blip r:embed="rId3"/>
              </a:buBlip>
            </a:pPr>
            <a:r>
              <a:rPr lang="en-US" sz="2400" dirty="0">
                <a:latin typeface="Segoe UI" panose="020B0502040204020203" pitchFamily="34" charset="0"/>
                <a:cs typeface="Segoe UI" panose="020B0502040204020203" pitchFamily="34" charset="0"/>
              </a:rPr>
              <a:t>Written Curriculum</a:t>
            </a:r>
          </a:p>
          <a:p>
            <a:pPr>
              <a:lnSpc>
                <a:spcPct val="150000"/>
              </a:lnSpc>
              <a:buBlip>
                <a:blip r:embed="rId3"/>
              </a:buBlip>
            </a:pPr>
            <a:r>
              <a:rPr lang="en-US" sz="2400" dirty="0">
                <a:latin typeface="Segoe UI" panose="020B0502040204020203" pitchFamily="34" charset="0"/>
                <a:cs typeface="Segoe UI" panose="020B0502040204020203" pitchFamily="34" charset="0"/>
              </a:rPr>
              <a:t>Gifted program pre-2015</a:t>
            </a:r>
          </a:p>
          <a:p>
            <a:pPr>
              <a:lnSpc>
                <a:spcPct val="150000"/>
              </a:lnSpc>
              <a:buBlip>
                <a:blip r:embed="rId3"/>
              </a:buBlip>
            </a:pPr>
            <a:r>
              <a:rPr lang="en-US" sz="2400" dirty="0">
                <a:latin typeface="Segoe UI" panose="020B0502040204020203" pitchFamily="34" charset="0"/>
                <a:cs typeface="Segoe UI" panose="020B0502040204020203" pitchFamily="34" charset="0"/>
              </a:rPr>
              <a:t>Accelerated Math program</a:t>
            </a:r>
          </a:p>
          <a:p>
            <a:pPr>
              <a:lnSpc>
                <a:spcPct val="150000"/>
              </a:lnSpc>
              <a:buBlip>
                <a:blip r:embed="rId3"/>
              </a:buBlip>
            </a:pPr>
            <a:r>
              <a:rPr lang="en-US" sz="2400" dirty="0">
                <a:latin typeface="Segoe UI" panose="020B0502040204020203" pitchFamily="34" charset="0"/>
                <a:cs typeface="Segoe UI" panose="020B0502040204020203" pitchFamily="34" charset="0"/>
              </a:rPr>
              <a:t>Transdisciplinary Learning</a:t>
            </a:r>
          </a:p>
          <a:p>
            <a:pPr>
              <a:lnSpc>
                <a:spcPct val="150000"/>
              </a:lnSpc>
              <a:buBlip>
                <a:blip r:embed="rId3"/>
              </a:buBlip>
            </a:pPr>
            <a:r>
              <a:rPr lang="en-US" sz="2400" dirty="0">
                <a:latin typeface="Segoe UI" panose="020B0502040204020203" pitchFamily="34" charset="0"/>
                <a:cs typeface="Segoe UI" panose="020B0502040204020203" pitchFamily="34" charset="0"/>
              </a:rPr>
              <a:t>Collaborative Planning</a:t>
            </a:r>
          </a:p>
          <a:p>
            <a:pPr>
              <a:lnSpc>
                <a:spcPct val="150000"/>
              </a:lnSpc>
              <a:buBlip>
                <a:blip r:embed="rId3"/>
              </a:buBlip>
            </a:pPr>
            <a:r>
              <a:rPr lang="en-US" sz="2400" dirty="0">
                <a:latin typeface="Segoe UI" panose="020B0502040204020203" pitchFamily="34" charset="0"/>
                <a:cs typeface="Segoe UI" panose="020B0502040204020203" pitchFamily="34" charset="0"/>
              </a:rPr>
              <a:t>IB Report Card</a:t>
            </a:r>
          </a:p>
          <a:p>
            <a:pPr>
              <a:lnSpc>
                <a:spcPct val="150000"/>
              </a:lnSpc>
              <a:buBlip>
                <a:blip r:embed="rId3"/>
              </a:buBlip>
            </a:pPr>
            <a:r>
              <a:rPr lang="en-US" sz="2400" dirty="0">
                <a:latin typeface="Segoe UI" panose="020B0502040204020203" pitchFamily="34" charset="0"/>
                <a:cs typeface="Segoe UI" panose="020B0502040204020203" pitchFamily="34" charset="0"/>
              </a:rPr>
              <a:t>Lack of teacher and community engagement</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2880360"/>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pic>
        <p:nvPicPr>
          <p:cNvPr id="4" name="Picture 3" descr="File:Circle-Thumb-Down.pn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4253" y="2053325"/>
            <a:ext cx="2539682" cy="2539682"/>
          </a:xfrm>
          <a:prstGeom prst="rect">
            <a:avLst/>
          </a:prstGeom>
        </p:spPr>
      </p:pic>
    </p:spTree>
    <p:extLst>
      <p:ext uri="{BB962C8B-B14F-4D97-AF65-F5344CB8AC3E}">
        <p14:creationId xmlns:p14="http://schemas.microsoft.com/office/powerpoint/2010/main" val="84504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2257214" y="172887"/>
            <a:ext cx="7915485" cy="1469965"/>
          </a:xfrm>
        </p:spPr>
        <p:txBody>
          <a:bodyPr anchor="ctr">
            <a:normAutofit/>
          </a:bodyPr>
          <a:lstStyle/>
          <a:p>
            <a:r>
              <a:rPr lang="en-US" dirty="0">
                <a:latin typeface="Franklin Gothic Book" panose="020B0503020102020204" pitchFamily="34" charset="0"/>
                <a:cs typeface="Segoe UI" panose="020B0502040204020203" pitchFamily="34" charset="0"/>
              </a:rPr>
              <a:t>Progress since 2015 Evaluation</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2257215" y="1226810"/>
            <a:ext cx="7291734" cy="5458304"/>
          </a:xfrm>
        </p:spPr>
        <p:txBody>
          <a:bodyPr vert="horz" lIns="91440" tIns="45720" rIns="91440" bIns="45720" rtlCol="0" anchor="t">
            <a:noAutofit/>
          </a:bodyPr>
          <a:lstStyle/>
          <a:p>
            <a:pPr>
              <a:lnSpc>
                <a:spcPct val="150000"/>
              </a:lnSpc>
              <a:buBlip>
                <a:blip r:embed="rId3"/>
              </a:buBlip>
            </a:pPr>
            <a:r>
              <a:rPr lang="en-US" sz="2400" dirty="0">
                <a:latin typeface="Segoe UI" panose="020B0502040204020203" pitchFamily="34" charset="0"/>
                <a:cs typeface="Segoe UI" panose="020B0502040204020203" pitchFamily="34" charset="0"/>
              </a:rPr>
              <a:t>Action Plan</a:t>
            </a:r>
          </a:p>
          <a:p>
            <a:pPr>
              <a:lnSpc>
                <a:spcPct val="150000"/>
              </a:lnSpc>
              <a:buBlip>
                <a:blip r:embed="rId4"/>
              </a:buBlip>
            </a:pPr>
            <a:r>
              <a:rPr lang="en-US" sz="2400" dirty="0">
                <a:latin typeface="Segoe UI" panose="020B0502040204020203" pitchFamily="34" charset="0"/>
                <a:cs typeface="Segoe UI" panose="020B0502040204020203" pitchFamily="34" charset="0"/>
              </a:rPr>
              <a:t>Written Curriculum</a:t>
            </a:r>
          </a:p>
          <a:p>
            <a:pPr>
              <a:lnSpc>
                <a:spcPct val="150000"/>
              </a:lnSpc>
              <a:buBlip>
                <a:blip r:embed="rId5"/>
              </a:buBlip>
            </a:pPr>
            <a:r>
              <a:rPr lang="en-US" sz="2400" dirty="0">
                <a:latin typeface="Segoe UI" panose="020B0502040204020203" pitchFamily="34" charset="0"/>
                <a:cs typeface="Segoe UI" panose="020B0502040204020203" pitchFamily="34" charset="0"/>
              </a:rPr>
              <a:t>Gifted program pre-2015</a:t>
            </a:r>
          </a:p>
          <a:p>
            <a:pPr>
              <a:lnSpc>
                <a:spcPct val="150000"/>
              </a:lnSpc>
              <a:buBlip>
                <a:blip r:embed="rId6"/>
              </a:buBlip>
            </a:pPr>
            <a:r>
              <a:rPr lang="en-US" sz="2400" dirty="0">
                <a:latin typeface="Segoe UI" panose="020B0502040204020203" pitchFamily="34" charset="0"/>
                <a:cs typeface="Segoe UI" panose="020B0502040204020203" pitchFamily="34" charset="0"/>
              </a:rPr>
              <a:t>Accelerated Math program</a:t>
            </a:r>
          </a:p>
          <a:p>
            <a:pPr>
              <a:lnSpc>
                <a:spcPct val="150000"/>
              </a:lnSpc>
              <a:buBlip>
                <a:blip r:embed="rId7"/>
              </a:buBlip>
            </a:pPr>
            <a:r>
              <a:rPr lang="en-US" sz="2400" dirty="0">
                <a:latin typeface="Segoe UI" panose="020B0502040204020203" pitchFamily="34" charset="0"/>
                <a:cs typeface="Segoe UI" panose="020B0502040204020203" pitchFamily="34" charset="0"/>
              </a:rPr>
              <a:t>Transdisciplinary Learning</a:t>
            </a:r>
          </a:p>
          <a:p>
            <a:pPr>
              <a:lnSpc>
                <a:spcPct val="150000"/>
              </a:lnSpc>
              <a:buBlip>
                <a:blip r:embed="rId4"/>
              </a:buBlip>
            </a:pPr>
            <a:r>
              <a:rPr lang="en-US" sz="2400" dirty="0">
                <a:latin typeface="Segoe UI" panose="020B0502040204020203" pitchFamily="34" charset="0"/>
                <a:cs typeface="Segoe UI" panose="020B0502040204020203" pitchFamily="34" charset="0"/>
              </a:rPr>
              <a:t>Collaborative Planning</a:t>
            </a:r>
          </a:p>
          <a:p>
            <a:pPr>
              <a:lnSpc>
                <a:spcPct val="150000"/>
              </a:lnSpc>
              <a:buBlip>
                <a:blip r:embed="rId6"/>
              </a:buBlip>
            </a:pPr>
            <a:r>
              <a:rPr lang="en-US" sz="2400" dirty="0">
                <a:latin typeface="Segoe UI" panose="020B0502040204020203" pitchFamily="34" charset="0"/>
                <a:cs typeface="Segoe UI" panose="020B0502040204020203" pitchFamily="34" charset="0"/>
              </a:rPr>
              <a:t>IB Report Card</a:t>
            </a:r>
          </a:p>
          <a:p>
            <a:pPr>
              <a:lnSpc>
                <a:spcPct val="150000"/>
              </a:lnSpc>
              <a:buBlip>
                <a:blip r:embed="rId7"/>
              </a:buBlip>
            </a:pPr>
            <a:r>
              <a:rPr lang="en-US" sz="2400" dirty="0">
                <a:latin typeface="Segoe UI" panose="020B0502040204020203" pitchFamily="34" charset="0"/>
                <a:cs typeface="Segoe UI" panose="020B0502040204020203" pitchFamily="34" charset="0"/>
              </a:rPr>
              <a:t>Lack of teacher and community engagement</a:t>
            </a: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38200" y="2880360"/>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mt="15000"/>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641431" y="816337"/>
            <a:ext cx="5225327" cy="5225327"/>
          </a:xfrm>
          <a:prstGeom prst="rect">
            <a:avLst/>
          </a:prstGeom>
        </p:spPr>
      </p:pic>
      <p:pic>
        <p:nvPicPr>
          <p:cNvPr id="6" name="Picture 5" descr="Loretta's Journey : September 201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1481" y="1882684"/>
            <a:ext cx="3705225" cy="2857500"/>
          </a:xfrm>
          <a:prstGeom prst="rect">
            <a:avLst/>
          </a:prstGeom>
        </p:spPr>
      </p:pic>
    </p:spTree>
    <p:extLst>
      <p:ext uri="{BB962C8B-B14F-4D97-AF65-F5344CB8AC3E}">
        <p14:creationId xmlns:p14="http://schemas.microsoft.com/office/powerpoint/2010/main" val="276120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Mission / Vision Revision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41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755949"/>
          </a:xfrm>
        </p:spPr>
        <p:txBody>
          <a:bodyPr>
            <a:noAutofit/>
          </a:bodyPr>
          <a:lstStyle/>
          <a:p>
            <a:r>
              <a:rPr lang="en-US" sz="5400" b="1" u="sng" dirty="0" smtClean="0"/>
              <a:t>Mission &amp; Vision Process Timeline</a:t>
            </a:r>
            <a:endParaRPr lang="en-US" sz="5400" b="1" u="sng" dirty="0"/>
          </a:p>
        </p:txBody>
      </p:sp>
      <p:grpSp>
        <p:nvGrpSpPr>
          <p:cNvPr id="175" name="Group 174"/>
          <p:cNvGrpSpPr/>
          <p:nvPr/>
        </p:nvGrpSpPr>
        <p:grpSpPr>
          <a:xfrm>
            <a:off x="553235" y="4427357"/>
            <a:ext cx="1679259" cy="1912939"/>
            <a:chOff x="609381" y="4427357"/>
            <a:chExt cx="1679259" cy="1912939"/>
          </a:xfrm>
        </p:grpSpPr>
        <p:sp>
          <p:nvSpPr>
            <p:cNvPr id="81" name="CuadroTexto 4">
              <a:extLst>
                <a:ext uri="{FF2B5EF4-FFF2-40B4-BE49-F238E27FC236}">
                  <a16:creationId xmlns:a16="http://schemas.microsoft.com/office/drawing/2014/main" id="{7F33BEDA-5A3A-FB42-BC13-91329CFA8BC9}"/>
                </a:ext>
              </a:extLst>
            </p:cNvPr>
            <p:cNvSpPr txBox="1"/>
            <p:nvPr/>
          </p:nvSpPr>
          <p:spPr>
            <a:xfrm>
              <a:off x="609381" y="4739858"/>
              <a:ext cx="1679259" cy="1600438"/>
            </a:xfrm>
            <a:prstGeom prst="rect">
              <a:avLst/>
            </a:prstGeom>
            <a:noFill/>
          </p:spPr>
          <p:txBody>
            <a:bodyPr wrap="square" rtlCol="0">
              <a:spAutoFit/>
            </a:bodyPr>
            <a:lstStyle/>
            <a:p>
              <a:pPr algn="ctr"/>
              <a:r>
                <a:rPr lang="en-US" sz="1400" dirty="0" smtClean="0">
                  <a:latin typeface="Lato Light" charset="0"/>
                  <a:ea typeface="Lato Light" charset="0"/>
                  <a:cs typeface="Lato Light" charset="0"/>
                </a:rPr>
                <a:t>Survey emailed to teachers and community to gather input about attractive characteristics of the school </a:t>
              </a:r>
              <a:endParaRPr lang="en-US" sz="1400" dirty="0">
                <a:latin typeface="Lato Light" charset="0"/>
                <a:ea typeface="Lato Light" charset="0"/>
                <a:cs typeface="Lato Light" charset="0"/>
              </a:endParaRPr>
            </a:p>
          </p:txBody>
        </p:sp>
        <p:sp>
          <p:nvSpPr>
            <p:cNvPr id="82" name="CuadroTexto 4">
              <a:extLst>
                <a:ext uri="{FF2B5EF4-FFF2-40B4-BE49-F238E27FC236}">
                  <a16:creationId xmlns:a16="http://schemas.microsoft.com/office/drawing/2014/main" id="{998ACC02-E2E2-EA47-A9DB-CF20657E0616}"/>
                </a:ext>
              </a:extLst>
            </p:cNvPr>
            <p:cNvSpPr txBox="1"/>
            <p:nvPr/>
          </p:nvSpPr>
          <p:spPr>
            <a:xfrm>
              <a:off x="718628" y="4427357"/>
              <a:ext cx="1380067" cy="369332"/>
            </a:xfrm>
            <a:prstGeom prst="rect">
              <a:avLst/>
            </a:prstGeom>
            <a:noFill/>
          </p:spPr>
          <p:txBody>
            <a:bodyPr wrap="square" rtlCol="0">
              <a:spAutoFit/>
            </a:bodyPr>
            <a:lstStyle/>
            <a:p>
              <a:pPr algn="ctr"/>
              <a:r>
                <a:rPr lang="en-US" b="1" dirty="0" smtClean="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August 2019</a:t>
              </a:r>
              <a:endPar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83" name="Group 82">
            <a:extLst>
              <a:ext uri="{FF2B5EF4-FFF2-40B4-BE49-F238E27FC236}">
                <a16:creationId xmlns:a16="http://schemas.microsoft.com/office/drawing/2014/main" id="{C196DE62-E8E4-1B4E-96A7-1CEF08A151D2}"/>
              </a:ext>
            </a:extLst>
          </p:cNvPr>
          <p:cNvGrpSpPr/>
          <p:nvPr/>
        </p:nvGrpSpPr>
        <p:grpSpPr>
          <a:xfrm>
            <a:off x="7245794" y="10129130"/>
            <a:ext cx="4817684" cy="1600438"/>
            <a:chOff x="21840150" y="4290491"/>
            <a:chExt cx="4817684" cy="1600438"/>
          </a:xfrm>
        </p:grpSpPr>
        <p:sp>
          <p:nvSpPr>
            <p:cNvPr id="84" name="CuadroTexto 4">
              <a:extLst>
                <a:ext uri="{FF2B5EF4-FFF2-40B4-BE49-F238E27FC236}">
                  <a16:creationId xmlns:a16="http://schemas.microsoft.com/office/drawing/2014/main" id="{43D16BE1-09AE-1F47-974E-9FE76BEAD0EE}"/>
                </a:ext>
              </a:extLst>
            </p:cNvPr>
            <p:cNvSpPr txBox="1"/>
            <p:nvPr/>
          </p:nvSpPr>
          <p:spPr>
            <a:xfrm>
              <a:off x="21840150" y="4936822"/>
              <a:ext cx="4817684" cy="954107"/>
            </a:xfrm>
            <a:prstGeom prst="rect">
              <a:avLst/>
            </a:prstGeom>
            <a:noFill/>
          </p:spPr>
          <p:txBody>
            <a:bodyPr wrap="square" rtlCol="0">
              <a:spAutoFit/>
            </a:bodyPr>
            <a:lstStyle/>
            <a:p>
              <a:pPr algn="ctr"/>
              <a:r>
                <a:rPr lang="en-US" sz="2800" dirty="0">
                  <a:latin typeface="Lato Light" charset="0"/>
                  <a:ea typeface="Lato Light" charset="0"/>
                  <a:cs typeface="Lato Light" charset="0"/>
                </a:rPr>
                <a:t>Marketers must link the price to the real and perceived.</a:t>
              </a:r>
            </a:p>
          </p:txBody>
        </p:sp>
        <p:sp>
          <p:nvSpPr>
            <p:cNvPr id="85" name="CuadroTexto 4">
              <a:extLst>
                <a:ext uri="{FF2B5EF4-FFF2-40B4-BE49-F238E27FC236}">
                  <a16:creationId xmlns:a16="http://schemas.microsoft.com/office/drawing/2014/main" id="{7A3C3E21-798A-0E43-AFD3-423C6FAACC9E}"/>
                </a:ext>
              </a:extLst>
            </p:cNvPr>
            <p:cNvSpPr txBox="1"/>
            <p:nvPr/>
          </p:nvSpPr>
          <p:spPr>
            <a:xfrm>
              <a:off x="22269332" y="4290491"/>
              <a:ext cx="3959321" cy="646331"/>
            </a:xfrm>
            <a:prstGeom prst="rect">
              <a:avLst/>
            </a:prstGeom>
            <a:noFill/>
          </p:spPr>
          <p:txBody>
            <a:bodyPr wrap="square" rtlCol="0">
              <a:spAutoFit/>
            </a:bodyPr>
            <a:lstStyle/>
            <a:p>
              <a:pPr algn="ctr"/>
              <a:r>
                <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grpSp>
        <p:nvGrpSpPr>
          <p:cNvPr id="86" name="Group 85">
            <a:extLst>
              <a:ext uri="{FF2B5EF4-FFF2-40B4-BE49-F238E27FC236}">
                <a16:creationId xmlns:a16="http://schemas.microsoft.com/office/drawing/2014/main" id="{665F82E0-573F-804A-B289-416D45B154B9}"/>
              </a:ext>
            </a:extLst>
          </p:cNvPr>
          <p:cNvGrpSpPr/>
          <p:nvPr/>
        </p:nvGrpSpPr>
        <p:grpSpPr>
          <a:xfrm>
            <a:off x="12311711" y="10129130"/>
            <a:ext cx="4817684" cy="1600438"/>
            <a:chOff x="21840150" y="4290491"/>
            <a:chExt cx="4817684" cy="1600438"/>
          </a:xfrm>
        </p:grpSpPr>
        <p:sp>
          <p:nvSpPr>
            <p:cNvPr id="87" name="CuadroTexto 4">
              <a:extLst>
                <a:ext uri="{FF2B5EF4-FFF2-40B4-BE49-F238E27FC236}">
                  <a16:creationId xmlns:a16="http://schemas.microsoft.com/office/drawing/2014/main" id="{CB07E36C-6264-DE4C-A287-D78DC2C16138}"/>
                </a:ext>
              </a:extLst>
            </p:cNvPr>
            <p:cNvSpPr txBox="1"/>
            <p:nvPr/>
          </p:nvSpPr>
          <p:spPr>
            <a:xfrm>
              <a:off x="21840150" y="4936822"/>
              <a:ext cx="4817684" cy="954107"/>
            </a:xfrm>
            <a:prstGeom prst="rect">
              <a:avLst/>
            </a:prstGeom>
            <a:noFill/>
          </p:spPr>
          <p:txBody>
            <a:bodyPr wrap="square" rtlCol="0">
              <a:spAutoFit/>
            </a:bodyPr>
            <a:lstStyle/>
            <a:p>
              <a:pPr algn="ctr"/>
              <a:r>
                <a:rPr lang="en-US" sz="2800" dirty="0">
                  <a:latin typeface="Lato Light" charset="0"/>
                  <a:ea typeface="Lato Light" charset="0"/>
                  <a:cs typeface="Lato Light" charset="0"/>
                </a:rPr>
                <a:t>Marketers must link the price to the real and perceived.</a:t>
              </a:r>
            </a:p>
          </p:txBody>
        </p:sp>
        <p:sp>
          <p:nvSpPr>
            <p:cNvPr id="88" name="CuadroTexto 4">
              <a:extLst>
                <a:ext uri="{FF2B5EF4-FFF2-40B4-BE49-F238E27FC236}">
                  <a16:creationId xmlns:a16="http://schemas.microsoft.com/office/drawing/2014/main" id="{5F8D69C1-B461-9B47-82E4-C495BCB383DD}"/>
                </a:ext>
              </a:extLst>
            </p:cNvPr>
            <p:cNvSpPr txBox="1"/>
            <p:nvPr/>
          </p:nvSpPr>
          <p:spPr>
            <a:xfrm>
              <a:off x="22269332" y="4290491"/>
              <a:ext cx="3959321" cy="646331"/>
            </a:xfrm>
            <a:prstGeom prst="rect">
              <a:avLst/>
            </a:prstGeom>
            <a:noFill/>
          </p:spPr>
          <p:txBody>
            <a:bodyPr wrap="square" rtlCol="0">
              <a:spAutoFit/>
            </a:bodyPr>
            <a:lstStyle/>
            <a:p>
              <a:pPr algn="ctr"/>
              <a:r>
                <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grpSp>
        <p:nvGrpSpPr>
          <p:cNvPr id="89" name="Group 88">
            <a:extLst>
              <a:ext uri="{FF2B5EF4-FFF2-40B4-BE49-F238E27FC236}">
                <a16:creationId xmlns:a16="http://schemas.microsoft.com/office/drawing/2014/main" id="{13D8FACF-FDAA-0041-B798-3DCF326CA7E4}"/>
              </a:ext>
            </a:extLst>
          </p:cNvPr>
          <p:cNvGrpSpPr/>
          <p:nvPr/>
        </p:nvGrpSpPr>
        <p:grpSpPr>
          <a:xfrm>
            <a:off x="17369352" y="10129130"/>
            <a:ext cx="4817684" cy="1600438"/>
            <a:chOff x="21840150" y="4290491"/>
            <a:chExt cx="4817684" cy="1600438"/>
          </a:xfrm>
        </p:grpSpPr>
        <p:sp>
          <p:nvSpPr>
            <p:cNvPr id="90" name="CuadroTexto 4">
              <a:extLst>
                <a:ext uri="{FF2B5EF4-FFF2-40B4-BE49-F238E27FC236}">
                  <a16:creationId xmlns:a16="http://schemas.microsoft.com/office/drawing/2014/main" id="{8EB88743-CB77-9843-A2F4-302E25796237}"/>
                </a:ext>
              </a:extLst>
            </p:cNvPr>
            <p:cNvSpPr txBox="1"/>
            <p:nvPr/>
          </p:nvSpPr>
          <p:spPr>
            <a:xfrm>
              <a:off x="21840150" y="4936822"/>
              <a:ext cx="4817684" cy="954107"/>
            </a:xfrm>
            <a:prstGeom prst="rect">
              <a:avLst/>
            </a:prstGeom>
            <a:noFill/>
          </p:spPr>
          <p:txBody>
            <a:bodyPr wrap="square" rtlCol="0">
              <a:spAutoFit/>
            </a:bodyPr>
            <a:lstStyle/>
            <a:p>
              <a:pPr algn="ctr"/>
              <a:r>
                <a:rPr lang="en-US" sz="2800" dirty="0">
                  <a:latin typeface="Lato Light" charset="0"/>
                  <a:ea typeface="Lato Light" charset="0"/>
                  <a:cs typeface="Lato Light" charset="0"/>
                </a:rPr>
                <a:t>Marketers must link the price to the real and perceived.</a:t>
              </a:r>
            </a:p>
          </p:txBody>
        </p:sp>
        <p:sp>
          <p:nvSpPr>
            <p:cNvPr id="91" name="CuadroTexto 4">
              <a:extLst>
                <a:ext uri="{FF2B5EF4-FFF2-40B4-BE49-F238E27FC236}">
                  <a16:creationId xmlns:a16="http://schemas.microsoft.com/office/drawing/2014/main" id="{74D2DE8C-D59F-6148-880A-31F81F5741BC}"/>
                </a:ext>
              </a:extLst>
            </p:cNvPr>
            <p:cNvSpPr txBox="1"/>
            <p:nvPr/>
          </p:nvSpPr>
          <p:spPr>
            <a:xfrm>
              <a:off x="22269332" y="4290491"/>
              <a:ext cx="3959321" cy="646331"/>
            </a:xfrm>
            <a:prstGeom prst="rect">
              <a:avLst/>
            </a:prstGeom>
            <a:noFill/>
          </p:spPr>
          <p:txBody>
            <a:bodyPr wrap="square" rtlCol="0">
              <a:spAutoFit/>
            </a:bodyPr>
            <a:lstStyle/>
            <a:p>
              <a:pPr algn="ctr"/>
              <a:r>
                <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grpSp>
        <p:nvGrpSpPr>
          <p:cNvPr id="119" name="Group 118"/>
          <p:cNvGrpSpPr/>
          <p:nvPr/>
        </p:nvGrpSpPr>
        <p:grpSpPr>
          <a:xfrm>
            <a:off x="2592026" y="1890653"/>
            <a:ext cx="2144202" cy="2424421"/>
            <a:chOff x="2391277" y="4754881"/>
            <a:chExt cx="4399801" cy="4650515"/>
          </a:xfrm>
        </p:grpSpPr>
        <p:sp>
          <p:nvSpPr>
            <p:cNvPr id="20" name="Freeform 347">
              <a:extLst>
                <a:ext uri="{FF2B5EF4-FFF2-40B4-BE49-F238E27FC236}">
                  <a16:creationId xmlns:a16="http://schemas.microsoft.com/office/drawing/2014/main" id="{65875C41-4C3E-0046-9AED-9136720E65BD}"/>
                </a:ext>
              </a:extLst>
            </p:cNvPr>
            <p:cNvSpPr>
              <a:spLocks noChangeArrowheads="1"/>
            </p:cNvSpPr>
            <p:nvPr/>
          </p:nvSpPr>
          <p:spPr bwMode="auto">
            <a:xfrm>
              <a:off x="3078764" y="5266141"/>
              <a:ext cx="3018412" cy="3018411"/>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0" y="2705"/>
                    <a:pt x="1353" y="2705"/>
                  </a:cubicBezTo>
                  <a:lnTo>
                    <a:pt x="1353" y="2705"/>
                  </a:lnTo>
                  <a:cubicBezTo>
                    <a:pt x="605" y="2705"/>
                    <a:pt x="0" y="2099"/>
                    <a:pt x="0" y="1352"/>
                  </a:cubicBezTo>
                  <a:lnTo>
                    <a:pt x="0" y="1352"/>
                  </a:lnTo>
                  <a:cubicBezTo>
                    <a:pt x="0" y="605"/>
                    <a:pt x="605" y="0"/>
                    <a:pt x="1353" y="0"/>
                  </a:cubicBezTo>
                  <a:lnTo>
                    <a:pt x="1353" y="0"/>
                  </a:lnTo>
                  <a:cubicBezTo>
                    <a:pt x="2100" y="0"/>
                    <a:pt x="2706" y="605"/>
                    <a:pt x="2706" y="1352"/>
                  </a:cubicBezTo>
                </a:path>
              </a:pathLst>
            </a:custGeom>
            <a:solidFill>
              <a:schemeClr val="accent1"/>
            </a:solidFill>
            <a:ln>
              <a:noFill/>
            </a:ln>
            <a:effectLst/>
          </p:spPr>
          <p:txBody>
            <a:bodyPr wrap="none" anchor="ctr"/>
            <a:lstStyle/>
            <a:p>
              <a:endParaRPr lang="en-US"/>
            </a:p>
          </p:txBody>
        </p:sp>
        <p:sp>
          <p:nvSpPr>
            <p:cNvPr id="4" name="Freeform 1">
              <a:extLst>
                <a:ext uri="{FF2B5EF4-FFF2-40B4-BE49-F238E27FC236}">
                  <a16:creationId xmlns:a16="http://schemas.microsoft.com/office/drawing/2014/main" id="{35D9BAA2-D874-5F45-850F-82D3EA64F92E}"/>
                </a:ext>
              </a:extLst>
            </p:cNvPr>
            <p:cNvSpPr>
              <a:spLocks noChangeArrowheads="1"/>
            </p:cNvSpPr>
            <p:nvPr/>
          </p:nvSpPr>
          <p:spPr bwMode="auto">
            <a:xfrm>
              <a:off x="4446157" y="9208757"/>
              <a:ext cx="280209" cy="196639"/>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a:solidFill>
                <a:schemeClr val="bg2"/>
              </a:solidFill>
            </a:ln>
            <a:effectLst/>
          </p:spPr>
          <p:txBody>
            <a:bodyPr wrap="none" anchor="ctr"/>
            <a:lstStyle/>
            <a:p>
              <a:endParaRPr lang="en-US"/>
            </a:p>
          </p:txBody>
        </p:sp>
        <p:sp>
          <p:nvSpPr>
            <p:cNvPr id="5" name="Freeform 2">
              <a:extLst>
                <a:ext uri="{FF2B5EF4-FFF2-40B4-BE49-F238E27FC236}">
                  <a16:creationId xmlns:a16="http://schemas.microsoft.com/office/drawing/2014/main" id="{70A681F8-C78D-724F-88AF-AF1EFCE727F1}"/>
                </a:ext>
              </a:extLst>
            </p:cNvPr>
            <p:cNvSpPr>
              <a:spLocks noChangeArrowheads="1"/>
            </p:cNvSpPr>
            <p:nvPr/>
          </p:nvSpPr>
          <p:spPr bwMode="auto">
            <a:xfrm>
              <a:off x="4446157" y="9208757"/>
              <a:ext cx="280209" cy="196639"/>
            </a:xfrm>
            <a:custGeom>
              <a:avLst/>
              <a:gdLst>
                <a:gd name="T0" fmla="*/ 126 w 253"/>
                <a:gd name="T1" fmla="*/ 177 h 178"/>
                <a:gd name="T2" fmla="*/ 126 w 253"/>
                <a:gd name="T3" fmla="*/ 177 h 178"/>
                <a:gd name="T4" fmla="*/ 126 w 253"/>
                <a:gd name="T5" fmla="*/ 177 h 178"/>
                <a:gd name="T6" fmla="*/ 0 w 253"/>
                <a:gd name="T7" fmla="*/ 50 h 178"/>
                <a:gd name="T8" fmla="*/ 0 w 253"/>
                <a:gd name="T9" fmla="*/ 0 h 178"/>
                <a:gd name="T10" fmla="*/ 252 w 253"/>
                <a:gd name="T11" fmla="*/ 0 h 178"/>
                <a:gd name="T12" fmla="*/ 252 w 253"/>
                <a:gd name="T13" fmla="*/ 50 h 178"/>
                <a:gd name="T14" fmla="*/ 252 w 253"/>
                <a:gd name="T15" fmla="*/ 50 h 178"/>
                <a:gd name="T16" fmla="*/ 126 w 25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78">
                  <a:moveTo>
                    <a:pt x="126" y="177"/>
                  </a:moveTo>
                  <a:lnTo>
                    <a:pt x="126" y="177"/>
                  </a:lnTo>
                  <a:lnTo>
                    <a:pt x="126" y="177"/>
                  </a:lnTo>
                  <a:cubicBezTo>
                    <a:pt x="56" y="177"/>
                    <a:pt x="0" y="120"/>
                    <a:pt x="0" y="50"/>
                  </a:cubicBezTo>
                  <a:lnTo>
                    <a:pt x="0" y="0"/>
                  </a:lnTo>
                  <a:lnTo>
                    <a:pt x="252" y="0"/>
                  </a:lnTo>
                  <a:lnTo>
                    <a:pt x="252" y="50"/>
                  </a:lnTo>
                  <a:lnTo>
                    <a:pt x="252" y="50"/>
                  </a:lnTo>
                  <a:cubicBezTo>
                    <a:pt x="252" y="120"/>
                    <a:pt x="196" y="177"/>
                    <a:pt x="126" y="177"/>
                  </a:cubicBezTo>
                </a:path>
              </a:pathLst>
            </a:custGeom>
            <a:solidFill>
              <a:schemeClr val="accent1"/>
            </a:solidFill>
            <a:ln w="11160" cap="flat">
              <a:solidFill>
                <a:schemeClr val="bg2"/>
              </a:solidFill>
              <a:round/>
              <a:headEnd/>
              <a:tailEnd/>
            </a:ln>
            <a:effectLst/>
          </p:spPr>
          <p:txBody>
            <a:bodyPr wrap="none" anchor="ctr"/>
            <a:lstStyle/>
            <a:p>
              <a:endParaRPr lang="en-US"/>
            </a:p>
          </p:txBody>
        </p:sp>
        <p:sp>
          <p:nvSpPr>
            <p:cNvPr id="6" name="Freeform 3">
              <a:extLst>
                <a:ext uri="{FF2B5EF4-FFF2-40B4-BE49-F238E27FC236}">
                  <a16:creationId xmlns:a16="http://schemas.microsoft.com/office/drawing/2014/main" id="{BBAC403D-BE96-2249-A871-365130CFB9B5}"/>
                </a:ext>
              </a:extLst>
            </p:cNvPr>
            <p:cNvSpPr>
              <a:spLocks noChangeArrowheads="1"/>
            </p:cNvSpPr>
            <p:nvPr/>
          </p:nvSpPr>
          <p:spPr bwMode="auto">
            <a:xfrm>
              <a:off x="4308509" y="9090774"/>
              <a:ext cx="560422" cy="196639"/>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a:solidFill>
                <a:schemeClr val="bg2"/>
              </a:solidFill>
            </a:ln>
            <a:effectLst/>
          </p:spPr>
          <p:txBody>
            <a:bodyPr wrap="none" anchor="ctr"/>
            <a:lstStyle/>
            <a:p>
              <a:endParaRPr lang="en-US"/>
            </a:p>
          </p:txBody>
        </p:sp>
        <p:sp>
          <p:nvSpPr>
            <p:cNvPr id="7" name="Freeform 4">
              <a:extLst>
                <a:ext uri="{FF2B5EF4-FFF2-40B4-BE49-F238E27FC236}">
                  <a16:creationId xmlns:a16="http://schemas.microsoft.com/office/drawing/2014/main" id="{61813D75-40AD-6346-894F-D0E4FD374674}"/>
                </a:ext>
              </a:extLst>
            </p:cNvPr>
            <p:cNvSpPr>
              <a:spLocks noChangeArrowheads="1"/>
            </p:cNvSpPr>
            <p:nvPr/>
          </p:nvSpPr>
          <p:spPr bwMode="auto">
            <a:xfrm>
              <a:off x="4308509" y="9090774"/>
              <a:ext cx="560422" cy="196639"/>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1"/>
            </a:solidFill>
            <a:ln w="11160" cap="flat">
              <a:solidFill>
                <a:schemeClr val="bg2"/>
              </a:solidFill>
              <a:round/>
              <a:headEnd/>
              <a:tailEnd/>
            </a:ln>
            <a:effectLst/>
          </p:spPr>
          <p:txBody>
            <a:bodyPr wrap="none" anchor="ctr"/>
            <a:lstStyle/>
            <a:p>
              <a:endParaRPr lang="en-US"/>
            </a:p>
          </p:txBody>
        </p:sp>
        <p:sp>
          <p:nvSpPr>
            <p:cNvPr id="21" name="Freeform 348">
              <a:extLst>
                <a:ext uri="{FF2B5EF4-FFF2-40B4-BE49-F238E27FC236}">
                  <a16:creationId xmlns:a16="http://schemas.microsoft.com/office/drawing/2014/main" id="{2785339C-E46A-7948-BD2A-25297BCB3697}"/>
                </a:ext>
              </a:extLst>
            </p:cNvPr>
            <p:cNvSpPr>
              <a:spLocks noChangeArrowheads="1"/>
            </p:cNvSpPr>
            <p:nvPr/>
          </p:nvSpPr>
          <p:spPr bwMode="auto">
            <a:xfrm>
              <a:off x="4087289" y="8151820"/>
              <a:ext cx="1002860" cy="324455"/>
            </a:xfrm>
            <a:custGeom>
              <a:avLst/>
              <a:gdLst>
                <a:gd name="T0" fmla="*/ 897 w 898"/>
                <a:gd name="T1" fmla="*/ 292 h 293"/>
                <a:gd name="T2" fmla="*/ 0 w 898"/>
                <a:gd name="T3" fmla="*/ 292 h 293"/>
                <a:gd name="T4" fmla="*/ 0 w 898"/>
                <a:gd name="T5" fmla="*/ 0 h 293"/>
                <a:gd name="T6" fmla="*/ 897 w 898"/>
                <a:gd name="T7" fmla="*/ 0 h 293"/>
                <a:gd name="T8" fmla="*/ 897 w 898"/>
                <a:gd name="T9" fmla="*/ 292 h 293"/>
              </a:gdLst>
              <a:ahLst/>
              <a:cxnLst>
                <a:cxn ang="0">
                  <a:pos x="T0" y="T1"/>
                </a:cxn>
                <a:cxn ang="0">
                  <a:pos x="T2" y="T3"/>
                </a:cxn>
                <a:cxn ang="0">
                  <a:pos x="T4" y="T5"/>
                </a:cxn>
                <a:cxn ang="0">
                  <a:pos x="T6" y="T7"/>
                </a:cxn>
                <a:cxn ang="0">
                  <a:pos x="T8" y="T9"/>
                </a:cxn>
              </a:cxnLst>
              <a:rect l="0" t="0" r="r" b="b"/>
              <a:pathLst>
                <a:path w="898" h="293">
                  <a:moveTo>
                    <a:pt x="897" y="292"/>
                  </a:moveTo>
                  <a:lnTo>
                    <a:pt x="0" y="292"/>
                  </a:lnTo>
                  <a:lnTo>
                    <a:pt x="0" y="0"/>
                  </a:lnTo>
                  <a:lnTo>
                    <a:pt x="897" y="0"/>
                  </a:lnTo>
                  <a:lnTo>
                    <a:pt x="897" y="292"/>
                  </a:lnTo>
                </a:path>
              </a:pathLst>
            </a:custGeom>
            <a:solidFill>
              <a:schemeClr val="accent1"/>
            </a:solidFill>
            <a:ln>
              <a:noFill/>
            </a:ln>
            <a:effectLst/>
          </p:spPr>
          <p:txBody>
            <a:bodyPr wrap="none" anchor="ctr"/>
            <a:lstStyle/>
            <a:p>
              <a:endParaRPr lang="en-US"/>
            </a:p>
          </p:txBody>
        </p:sp>
        <p:sp>
          <p:nvSpPr>
            <p:cNvPr id="22" name="Freeform 349">
              <a:extLst>
                <a:ext uri="{FF2B5EF4-FFF2-40B4-BE49-F238E27FC236}">
                  <a16:creationId xmlns:a16="http://schemas.microsoft.com/office/drawing/2014/main" id="{86090A76-83EB-4941-A7D4-8DDC9E79C12F}"/>
                </a:ext>
              </a:extLst>
            </p:cNvPr>
            <p:cNvSpPr>
              <a:spLocks noChangeArrowheads="1"/>
            </p:cNvSpPr>
            <p:nvPr/>
          </p:nvSpPr>
          <p:spPr bwMode="auto">
            <a:xfrm>
              <a:off x="3998801" y="8461528"/>
              <a:ext cx="1179835" cy="226135"/>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a:solidFill>
                <a:schemeClr val="bg2"/>
              </a:solidFill>
            </a:ln>
            <a:effectLst/>
          </p:spPr>
          <p:txBody>
            <a:bodyPr wrap="none" anchor="ctr"/>
            <a:lstStyle/>
            <a:p>
              <a:endParaRPr lang="en-US"/>
            </a:p>
          </p:txBody>
        </p:sp>
        <p:sp>
          <p:nvSpPr>
            <p:cNvPr id="23" name="Freeform 350">
              <a:extLst>
                <a:ext uri="{FF2B5EF4-FFF2-40B4-BE49-F238E27FC236}">
                  <a16:creationId xmlns:a16="http://schemas.microsoft.com/office/drawing/2014/main" id="{32BBBADF-251A-A245-BD3D-9E1EE7CAE94B}"/>
                </a:ext>
              </a:extLst>
            </p:cNvPr>
            <p:cNvSpPr>
              <a:spLocks noChangeArrowheads="1"/>
            </p:cNvSpPr>
            <p:nvPr/>
          </p:nvSpPr>
          <p:spPr bwMode="auto">
            <a:xfrm>
              <a:off x="3998801" y="8461528"/>
              <a:ext cx="1179835" cy="226135"/>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1"/>
            </a:solidFill>
            <a:ln w="11160" cap="flat">
              <a:solidFill>
                <a:schemeClr val="bg2"/>
              </a:solidFill>
              <a:round/>
              <a:headEnd/>
              <a:tailEnd/>
            </a:ln>
            <a:effectLst/>
          </p:spPr>
          <p:txBody>
            <a:bodyPr wrap="none" anchor="ctr"/>
            <a:lstStyle/>
            <a:p>
              <a:endParaRPr lang="en-US"/>
            </a:p>
          </p:txBody>
        </p:sp>
        <p:sp>
          <p:nvSpPr>
            <p:cNvPr id="24" name="Freeform 351">
              <a:extLst>
                <a:ext uri="{FF2B5EF4-FFF2-40B4-BE49-F238E27FC236}">
                  <a16:creationId xmlns:a16="http://schemas.microsoft.com/office/drawing/2014/main" id="{A6B2738F-B544-2B4B-87A6-F67C6217EAD7}"/>
                </a:ext>
              </a:extLst>
            </p:cNvPr>
            <p:cNvSpPr>
              <a:spLocks noChangeArrowheads="1"/>
            </p:cNvSpPr>
            <p:nvPr/>
          </p:nvSpPr>
          <p:spPr bwMode="auto">
            <a:xfrm>
              <a:off x="3998801" y="8687663"/>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a:p>
          </p:txBody>
        </p:sp>
        <p:sp>
          <p:nvSpPr>
            <p:cNvPr id="25" name="Freeform 352">
              <a:extLst>
                <a:ext uri="{FF2B5EF4-FFF2-40B4-BE49-F238E27FC236}">
                  <a16:creationId xmlns:a16="http://schemas.microsoft.com/office/drawing/2014/main" id="{16FC0E32-57AF-7042-8453-CA0BA69028D8}"/>
                </a:ext>
              </a:extLst>
            </p:cNvPr>
            <p:cNvSpPr>
              <a:spLocks noChangeArrowheads="1"/>
            </p:cNvSpPr>
            <p:nvPr/>
          </p:nvSpPr>
          <p:spPr bwMode="auto">
            <a:xfrm>
              <a:off x="3998801" y="8687663"/>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1"/>
            </a:solidFill>
            <a:ln w="11160" cap="flat">
              <a:solidFill>
                <a:schemeClr val="bg2"/>
              </a:solidFill>
              <a:round/>
              <a:headEnd/>
              <a:tailEnd/>
            </a:ln>
            <a:effectLst/>
          </p:spPr>
          <p:txBody>
            <a:bodyPr wrap="none" anchor="ctr"/>
            <a:lstStyle/>
            <a:p>
              <a:endParaRPr lang="en-US"/>
            </a:p>
          </p:txBody>
        </p:sp>
        <p:sp>
          <p:nvSpPr>
            <p:cNvPr id="26" name="Freeform 353">
              <a:extLst>
                <a:ext uri="{FF2B5EF4-FFF2-40B4-BE49-F238E27FC236}">
                  <a16:creationId xmlns:a16="http://schemas.microsoft.com/office/drawing/2014/main" id="{AA779FD2-2611-8542-B9D8-973C270801DF}"/>
                </a:ext>
              </a:extLst>
            </p:cNvPr>
            <p:cNvSpPr>
              <a:spLocks noChangeArrowheads="1"/>
            </p:cNvSpPr>
            <p:nvPr/>
          </p:nvSpPr>
          <p:spPr bwMode="auto">
            <a:xfrm>
              <a:off x="3998801" y="8913798"/>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a:solidFill>
                <a:schemeClr val="bg2"/>
              </a:solidFill>
            </a:ln>
            <a:effectLst/>
          </p:spPr>
          <p:txBody>
            <a:bodyPr wrap="none" anchor="ctr"/>
            <a:lstStyle/>
            <a:p>
              <a:endParaRPr lang="en-US"/>
            </a:p>
          </p:txBody>
        </p:sp>
        <p:sp>
          <p:nvSpPr>
            <p:cNvPr id="27" name="Freeform 354">
              <a:extLst>
                <a:ext uri="{FF2B5EF4-FFF2-40B4-BE49-F238E27FC236}">
                  <a16:creationId xmlns:a16="http://schemas.microsoft.com/office/drawing/2014/main" id="{8F1EA2EF-8C92-A14B-9307-193437D62BB4}"/>
                </a:ext>
              </a:extLst>
            </p:cNvPr>
            <p:cNvSpPr>
              <a:spLocks noChangeArrowheads="1"/>
            </p:cNvSpPr>
            <p:nvPr/>
          </p:nvSpPr>
          <p:spPr bwMode="auto">
            <a:xfrm>
              <a:off x="3998801" y="8913798"/>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1"/>
            </a:solidFill>
            <a:ln w="11160" cap="flat">
              <a:solidFill>
                <a:schemeClr val="bg2"/>
              </a:solidFill>
              <a:round/>
              <a:headEnd/>
              <a:tailEnd/>
            </a:ln>
            <a:effectLst/>
          </p:spPr>
          <p:txBody>
            <a:bodyPr wrap="none" anchor="ctr"/>
            <a:lstStyle/>
            <a:p>
              <a:endParaRPr lang="en-US"/>
            </a:p>
          </p:txBody>
        </p:sp>
        <p:sp>
          <p:nvSpPr>
            <p:cNvPr id="28" name="Freeform 355">
              <a:extLst>
                <a:ext uri="{FF2B5EF4-FFF2-40B4-BE49-F238E27FC236}">
                  <a16:creationId xmlns:a16="http://schemas.microsoft.com/office/drawing/2014/main" id="{65EB7A68-0F03-9446-8C59-E03D6F914A2A}"/>
                </a:ext>
              </a:extLst>
            </p:cNvPr>
            <p:cNvSpPr>
              <a:spLocks noChangeArrowheads="1"/>
            </p:cNvSpPr>
            <p:nvPr/>
          </p:nvSpPr>
          <p:spPr bwMode="auto">
            <a:xfrm>
              <a:off x="4549391" y="4754881"/>
              <a:ext cx="83573" cy="353950"/>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1"/>
            </a:solidFill>
            <a:ln>
              <a:noFill/>
            </a:ln>
            <a:effectLst/>
          </p:spPr>
          <p:txBody>
            <a:bodyPr wrap="none" anchor="ctr"/>
            <a:lstStyle/>
            <a:p>
              <a:endParaRPr lang="en-US"/>
            </a:p>
          </p:txBody>
        </p:sp>
        <p:sp>
          <p:nvSpPr>
            <p:cNvPr id="29" name="Freeform 356">
              <a:extLst>
                <a:ext uri="{FF2B5EF4-FFF2-40B4-BE49-F238E27FC236}">
                  <a16:creationId xmlns:a16="http://schemas.microsoft.com/office/drawing/2014/main" id="{1D70BF59-748D-CF46-90D6-7A5C6C125E63}"/>
                </a:ext>
              </a:extLst>
            </p:cNvPr>
            <p:cNvSpPr>
              <a:spLocks noChangeArrowheads="1"/>
            </p:cNvSpPr>
            <p:nvPr/>
          </p:nvSpPr>
          <p:spPr bwMode="auto">
            <a:xfrm>
              <a:off x="5778386" y="5266143"/>
              <a:ext cx="265463" cy="299873"/>
            </a:xfrm>
            <a:custGeom>
              <a:avLst/>
              <a:gdLst>
                <a:gd name="T0" fmla="*/ 224 w 238"/>
                <a:gd name="T1" fmla="*/ 64 h 268"/>
                <a:gd name="T2" fmla="*/ 224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19" y="12"/>
                  </a:cubicBezTo>
                  <a:lnTo>
                    <a:pt x="219" y="12"/>
                  </a:lnTo>
                  <a:cubicBezTo>
                    <a:pt x="204" y="0"/>
                    <a:pt x="180" y="1"/>
                    <a:pt x="167" y="17"/>
                  </a:cubicBezTo>
                  <a:lnTo>
                    <a:pt x="12" y="202"/>
                  </a:lnTo>
                  <a:lnTo>
                    <a:pt x="12" y="202"/>
                  </a:lnTo>
                  <a:cubicBezTo>
                    <a:pt x="0" y="217"/>
                    <a:pt x="1" y="240"/>
                    <a:pt x="17" y="253"/>
                  </a:cubicBezTo>
                  <a:lnTo>
                    <a:pt x="17" y="253"/>
                  </a:lnTo>
                  <a:lnTo>
                    <a:pt x="17" y="253"/>
                  </a:lnTo>
                  <a:lnTo>
                    <a:pt x="17" y="253"/>
                  </a:lnTo>
                  <a:cubicBezTo>
                    <a:pt x="32" y="267"/>
                    <a:pt x="56" y="264"/>
                    <a:pt x="69" y="249"/>
                  </a:cubicBezTo>
                  <a:lnTo>
                    <a:pt x="224" y="64"/>
                  </a:lnTo>
                </a:path>
              </a:pathLst>
            </a:custGeom>
            <a:solidFill>
              <a:schemeClr val="accent1"/>
            </a:solidFill>
            <a:ln>
              <a:noFill/>
            </a:ln>
            <a:effectLst/>
          </p:spPr>
          <p:txBody>
            <a:bodyPr wrap="none" anchor="ctr"/>
            <a:lstStyle/>
            <a:p>
              <a:endParaRPr lang="en-US"/>
            </a:p>
          </p:txBody>
        </p:sp>
        <p:sp>
          <p:nvSpPr>
            <p:cNvPr id="30" name="Freeform 357">
              <a:extLst>
                <a:ext uri="{FF2B5EF4-FFF2-40B4-BE49-F238E27FC236}">
                  <a16:creationId xmlns:a16="http://schemas.microsoft.com/office/drawing/2014/main" id="{6BA1329D-D56E-3745-A07E-24384AC35E69}"/>
                </a:ext>
              </a:extLst>
            </p:cNvPr>
            <p:cNvSpPr>
              <a:spLocks noChangeArrowheads="1"/>
            </p:cNvSpPr>
            <p:nvPr/>
          </p:nvSpPr>
          <p:spPr bwMode="auto">
            <a:xfrm>
              <a:off x="6437127" y="6559043"/>
              <a:ext cx="353951" cy="137647"/>
            </a:xfrm>
            <a:custGeom>
              <a:avLst/>
              <a:gdLst>
                <a:gd name="T0" fmla="*/ 313 w 316"/>
                <a:gd name="T1" fmla="*/ 37 h 122"/>
                <a:gd name="T2" fmla="*/ 313 w 316"/>
                <a:gd name="T3" fmla="*/ 37 h 122"/>
                <a:gd name="T4" fmla="*/ 271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2 w 316"/>
                <a:gd name="T21" fmla="*/ 76 h 122"/>
                <a:gd name="T22" fmla="*/ 282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2" y="15"/>
                    <a:pt x="292" y="0"/>
                    <a:pt x="271" y="3"/>
                  </a:cubicBezTo>
                  <a:lnTo>
                    <a:pt x="33" y="45"/>
                  </a:lnTo>
                  <a:lnTo>
                    <a:pt x="33" y="45"/>
                  </a:lnTo>
                  <a:cubicBezTo>
                    <a:pt x="14" y="49"/>
                    <a:pt x="0" y="68"/>
                    <a:pt x="4" y="87"/>
                  </a:cubicBezTo>
                  <a:lnTo>
                    <a:pt x="4" y="87"/>
                  </a:lnTo>
                  <a:lnTo>
                    <a:pt x="4" y="88"/>
                  </a:lnTo>
                  <a:lnTo>
                    <a:pt x="4" y="88"/>
                  </a:lnTo>
                  <a:cubicBezTo>
                    <a:pt x="8" y="108"/>
                    <a:pt x="26" y="121"/>
                    <a:pt x="46" y="118"/>
                  </a:cubicBezTo>
                  <a:lnTo>
                    <a:pt x="282" y="76"/>
                  </a:lnTo>
                  <a:lnTo>
                    <a:pt x="282" y="76"/>
                  </a:lnTo>
                  <a:cubicBezTo>
                    <a:pt x="301" y="73"/>
                    <a:pt x="315" y="56"/>
                    <a:pt x="313" y="37"/>
                  </a:cubicBezTo>
                </a:path>
              </a:pathLst>
            </a:custGeom>
            <a:solidFill>
              <a:schemeClr val="accent1"/>
            </a:solidFill>
            <a:ln>
              <a:noFill/>
            </a:ln>
            <a:effectLst/>
          </p:spPr>
          <p:txBody>
            <a:bodyPr wrap="none" anchor="ctr"/>
            <a:lstStyle/>
            <a:p>
              <a:endParaRPr lang="en-US"/>
            </a:p>
          </p:txBody>
        </p:sp>
        <p:sp>
          <p:nvSpPr>
            <p:cNvPr id="31" name="Freeform 358">
              <a:extLst>
                <a:ext uri="{FF2B5EF4-FFF2-40B4-BE49-F238E27FC236}">
                  <a16:creationId xmlns:a16="http://schemas.microsoft.com/office/drawing/2014/main" id="{73DAAA33-9647-0346-8242-233D54503997}"/>
                </a:ext>
              </a:extLst>
            </p:cNvPr>
            <p:cNvSpPr>
              <a:spLocks noChangeArrowheads="1"/>
            </p:cNvSpPr>
            <p:nvPr/>
          </p:nvSpPr>
          <p:spPr bwMode="auto">
            <a:xfrm>
              <a:off x="6206077" y="7896189"/>
              <a:ext cx="324455" cy="22122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4"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1"/>
            </a:solidFill>
            <a:ln>
              <a:noFill/>
            </a:ln>
            <a:effectLst/>
          </p:spPr>
          <p:txBody>
            <a:bodyPr wrap="none" anchor="ctr"/>
            <a:lstStyle/>
            <a:p>
              <a:endParaRPr lang="en-US"/>
            </a:p>
          </p:txBody>
        </p:sp>
        <p:sp>
          <p:nvSpPr>
            <p:cNvPr id="32" name="Freeform 359">
              <a:extLst>
                <a:ext uri="{FF2B5EF4-FFF2-40B4-BE49-F238E27FC236}">
                  <a16:creationId xmlns:a16="http://schemas.microsoft.com/office/drawing/2014/main" id="{87B071CC-0D9A-6249-BE1A-12B72C8BCDBF}"/>
                </a:ext>
              </a:extLst>
            </p:cNvPr>
            <p:cNvSpPr>
              <a:spLocks noChangeArrowheads="1"/>
            </p:cNvSpPr>
            <p:nvPr/>
          </p:nvSpPr>
          <p:spPr bwMode="auto">
            <a:xfrm>
              <a:off x="2646908" y="7896189"/>
              <a:ext cx="324455" cy="221221"/>
            </a:xfrm>
            <a:custGeom>
              <a:avLst/>
              <a:gdLst>
                <a:gd name="T0" fmla="*/ 23 w 291"/>
                <a:gd name="T1" fmla="*/ 129 h 200"/>
                <a:gd name="T2" fmla="*/ 23 w 291"/>
                <a:gd name="T3" fmla="*/ 129 h 200"/>
                <a:gd name="T4" fmla="*/ 6 w 291"/>
                <a:gd name="T5" fmla="*/ 176 h 200"/>
                <a:gd name="T6" fmla="*/ 6 w 291"/>
                <a:gd name="T7" fmla="*/ 176 h 200"/>
                <a:gd name="T8" fmla="*/ 40 w 291"/>
                <a:gd name="T9" fmla="*/ 199 h 200"/>
                <a:gd name="T10" fmla="*/ 40 w 291"/>
                <a:gd name="T11" fmla="*/ 199 h 200"/>
                <a:gd name="T12" fmla="*/ 59 w 291"/>
                <a:gd name="T13" fmla="*/ 194 h 200"/>
                <a:gd name="T14" fmla="*/ 267 w 291"/>
                <a:gd name="T15" fmla="*/ 74 h 200"/>
                <a:gd name="T16" fmla="*/ 267 w 291"/>
                <a:gd name="T17" fmla="*/ 74 h 200"/>
                <a:gd name="T18" fmla="*/ 280 w 291"/>
                <a:gd name="T19" fmla="*/ 24 h 200"/>
                <a:gd name="T20" fmla="*/ 280 w 291"/>
                <a:gd name="T21" fmla="*/ 24 h 200"/>
                <a:gd name="T22" fmla="*/ 280 w 291"/>
                <a:gd name="T23" fmla="*/ 24 h 200"/>
                <a:gd name="T24" fmla="*/ 280 w 291"/>
                <a:gd name="T25" fmla="*/ 24 h 200"/>
                <a:gd name="T26" fmla="*/ 230 w 291"/>
                <a:gd name="T27" fmla="*/ 10 h 200"/>
                <a:gd name="T28" fmla="*/ 23 w 291"/>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200">
                  <a:moveTo>
                    <a:pt x="23" y="129"/>
                  </a:moveTo>
                  <a:lnTo>
                    <a:pt x="23" y="129"/>
                  </a:lnTo>
                  <a:cubicBezTo>
                    <a:pt x="7" y="139"/>
                    <a:pt x="0" y="159"/>
                    <a:pt x="6" y="176"/>
                  </a:cubicBezTo>
                  <a:lnTo>
                    <a:pt x="6" y="176"/>
                  </a:lnTo>
                  <a:cubicBezTo>
                    <a:pt x="12" y="191"/>
                    <a:pt x="26" y="199"/>
                    <a:pt x="40" y="199"/>
                  </a:cubicBezTo>
                  <a:lnTo>
                    <a:pt x="40" y="199"/>
                  </a:lnTo>
                  <a:cubicBezTo>
                    <a:pt x="47" y="199"/>
                    <a:pt x="53" y="197"/>
                    <a:pt x="59" y="194"/>
                  </a:cubicBezTo>
                  <a:lnTo>
                    <a:pt x="267" y="74"/>
                  </a:lnTo>
                  <a:lnTo>
                    <a:pt x="267" y="74"/>
                  </a:lnTo>
                  <a:cubicBezTo>
                    <a:pt x="284" y="64"/>
                    <a:pt x="290" y="42"/>
                    <a:pt x="280" y="24"/>
                  </a:cubicBezTo>
                  <a:lnTo>
                    <a:pt x="280" y="24"/>
                  </a:lnTo>
                  <a:lnTo>
                    <a:pt x="280" y="24"/>
                  </a:lnTo>
                  <a:lnTo>
                    <a:pt x="280" y="24"/>
                  </a:lnTo>
                  <a:cubicBezTo>
                    <a:pt x="270" y="6"/>
                    <a:pt x="248" y="0"/>
                    <a:pt x="230" y="10"/>
                  </a:cubicBezTo>
                  <a:lnTo>
                    <a:pt x="23" y="129"/>
                  </a:lnTo>
                </a:path>
              </a:pathLst>
            </a:custGeom>
            <a:solidFill>
              <a:schemeClr val="accent1"/>
            </a:solidFill>
            <a:ln>
              <a:noFill/>
            </a:ln>
            <a:effectLst/>
          </p:spPr>
          <p:txBody>
            <a:bodyPr wrap="none" anchor="ctr"/>
            <a:lstStyle/>
            <a:p>
              <a:endParaRPr lang="en-US"/>
            </a:p>
          </p:txBody>
        </p:sp>
        <p:sp>
          <p:nvSpPr>
            <p:cNvPr id="33" name="Freeform 360">
              <a:extLst>
                <a:ext uri="{FF2B5EF4-FFF2-40B4-BE49-F238E27FC236}">
                  <a16:creationId xmlns:a16="http://schemas.microsoft.com/office/drawing/2014/main" id="{82287AF3-D73A-444F-B45A-7ABAE8999D4A}"/>
                </a:ext>
              </a:extLst>
            </p:cNvPr>
            <p:cNvSpPr>
              <a:spLocks noChangeArrowheads="1"/>
            </p:cNvSpPr>
            <p:nvPr/>
          </p:nvSpPr>
          <p:spPr bwMode="auto">
            <a:xfrm>
              <a:off x="2391277" y="6559043"/>
              <a:ext cx="353951" cy="137647"/>
            </a:xfrm>
            <a:custGeom>
              <a:avLst/>
              <a:gdLst>
                <a:gd name="T0" fmla="*/ 44 w 316"/>
                <a:gd name="T1" fmla="*/ 3 h 122"/>
                <a:gd name="T2" fmla="*/ 44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1 w 316"/>
                <a:gd name="T15" fmla="*/ 88 h 122"/>
                <a:gd name="T16" fmla="*/ 311 w 316"/>
                <a:gd name="T17" fmla="*/ 88 h 122"/>
                <a:gd name="T18" fmla="*/ 311 w 316"/>
                <a:gd name="T19" fmla="*/ 87 h 122"/>
                <a:gd name="T20" fmla="*/ 311 w 316"/>
                <a:gd name="T21" fmla="*/ 87 h 122"/>
                <a:gd name="T22" fmla="*/ 282 w 316"/>
                <a:gd name="T23" fmla="*/ 45 h 122"/>
                <a:gd name="T24" fmla="*/ 44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4" y="3"/>
                  </a:moveTo>
                  <a:lnTo>
                    <a:pt x="44" y="3"/>
                  </a:lnTo>
                  <a:cubicBezTo>
                    <a:pt x="24" y="0"/>
                    <a:pt x="3" y="15"/>
                    <a:pt x="2" y="37"/>
                  </a:cubicBezTo>
                  <a:lnTo>
                    <a:pt x="2" y="37"/>
                  </a:lnTo>
                  <a:cubicBezTo>
                    <a:pt x="0" y="56"/>
                    <a:pt x="14" y="73"/>
                    <a:pt x="33" y="76"/>
                  </a:cubicBezTo>
                  <a:lnTo>
                    <a:pt x="269" y="118"/>
                  </a:lnTo>
                  <a:lnTo>
                    <a:pt x="269" y="118"/>
                  </a:lnTo>
                  <a:cubicBezTo>
                    <a:pt x="289" y="121"/>
                    <a:pt x="307" y="108"/>
                    <a:pt x="311" y="88"/>
                  </a:cubicBezTo>
                  <a:lnTo>
                    <a:pt x="311" y="88"/>
                  </a:lnTo>
                  <a:lnTo>
                    <a:pt x="311" y="87"/>
                  </a:lnTo>
                  <a:lnTo>
                    <a:pt x="311" y="87"/>
                  </a:lnTo>
                  <a:cubicBezTo>
                    <a:pt x="315" y="68"/>
                    <a:pt x="301" y="49"/>
                    <a:pt x="282" y="45"/>
                  </a:cubicBezTo>
                  <a:lnTo>
                    <a:pt x="44" y="3"/>
                  </a:lnTo>
                </a:path>
              </a:pathLst>
            </a:custGeom>
            <a:solidFill>
              <a:schemeClr val="accent1"/>
            </a:solidFill>
            <a:ln>
              <a:noFill/>
            </a:ln>
            <a:effectLst/>
          </p:spPr>
          <p:txBody>
            <a:bodyPr wrap="none" anchor="ctr"/>
            <a:lstStyle/>
            <a:p>
              <a:endParaRPr lang="en-US"/>
            </a:p>
          </p:txBody>
        </p:sp>
        <p:sp>
          <p:nvSpPr>
            <p:cNvPr id="34" name="Freeform 361">
              <a:extLst>
                <a:ext uri="{FF2B5EF4-FFF2-40B4-BE49-F238E27FC236}">
                  <a16:creationId xmlns:a16="http://schemas.microsoft.com/office/drawing/2014/main" id="{A3B7E3C8-7707-1043-BC29-4BE9F5F20962}"/>
                </a:ext>
              </a:extLst>
            </p:cNvPr>
            <p:cNvSpPr>
              <a:spLocks noChangeArrowheads="1"/>
            </p:cNvSpPr>
            <p:nvPr/>
          </p:nvSpPr>
          <p:spPr bwMode="auto">
            <a:xfrm>
              <a:off x="3138506" y="5266143"/>
              <a:ext cx="265463" cy="299873"/>
            </a:xfrm>
            <a:custGeom>
              <a:avLst/>
              <a:gdLst>
                <a:gd name="T0" fmla="*/ 70 w 238"/>
                <a:gd name="T1" fmla="*/ 17 h 268"/>
                <a:gd name="T2" fmla="*/ 70 w 238"/>
                <a:gd name="T3" fmla="*/ 17 h 268"/>
                <a:gd name="T4" fmla="*/ 18 w 238"/>
                <a:gd name="T5" fmla="*/ 12 h 268"/>
                <a:gd name="T6" fmla="*/ 18 w 238"/>
                <a:gd name="T7" fmla="*/ 12 h 268"/>
                <a:gd name="T8" fmla="*/ 14 w 238"/>
                <a:gd name="T9" fmla="*/ 64 h 268"/>
                <a:gd name="T10" fmla="*/ 168 w 238"/>
                <a:gd name="T11" fmla="*/ 249 h 268"/>
                <a:gd name="T12" fmla="*/ 168 w 238"/>
                <a:gd name="T13" fmla="*/ 249 h 268"/>
                <a:gd name="T14" fmla="*/ 220 w 238"/>
                <a:gd name="T15" fmla="*/ 253 h 268"/>
                <a:gd name="T16" fmla="*/ 220 w 238"/>
                <a:gd name="T17" fmla="*/ 253 h 268"/>
                <a:gd name="T18" fmla="*/ 220 w 238"/>
                <a:gd name="T19" fmla="*/ 253 h 268"/>
                <a:gd name="T20" fmla="*/ 220 w 238"/>
                <a:gd name="T21" fmla="*/ 253 h 268"/>
                <a:gd name="T22" fmla="*/ 225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7" y="1"/>
                    <a:pt x="33" y="0"/>
                    <a:pt x="18" y="12"/>
                  </a:cubicBezTo>
                  <a:lnTo>
                    <a:pt x="18" y="12"/>
                  </a:lnTo>
                  <a:cubicBezTo>
                    <a:pt x="2" y="26"/>
                    <a:pt x="0" y="49"/>
                    <a:pt x="14" y="64"/>
                  </a:cubicBezTo>
                  <a:lnTo>
                    <a:pt x="168" y="249"/>
                  </a:lnTo>
                  <a:lnTo>
                    <a:pt x="168" y="249"/>
                  </a:lnTo>
                  <a:cubicBezTo>
                    <a:pt x="181" y="264"/>
                    <a:pt x="205" y="267"/>
                    <a:pt x="220" y="253"/>
                  </a:cubicBezTo>
                  <a:lnTo>
                    <a:pt x="220" y="253"/>
                  </a:lnTo>
                  <a:lnTo>
                    <a:pt x="220" y="253"/>
                  </a:lnTo>
                  <a:lnTo>
                    <a:pt x="220" y="253"/>
                  </a:lnTo>
                  <a:cubicBezTo>
                    <a:pt x="236" y="240"/>
                    <a:pt x="237" y="217"/>
                    <a:pt x="225" y="202"/>
                  </a:cubicBezTo>
                  <a:lnTo>
                    <a:pt x="70" y="17"/>
                  </a:lnTo>
                </a:path>
              </a:pathLst>
            </a:custGeom>
            <a:solidFill>
              <a:schemeClr val="accent1"/>
            </a:solidFill>
            <a:ln>
              <a:noFill/>
            </a:ln>
            <a:effectLst/>
          </p:spPr>
          <p:txBody>
            <a:bodyPr wrap="none" anchor="ctr"/>
            <a:lstStyle/>
            <a:p>
              <a:endParaRPr lang="en-US"/>
            </a:p>
          </p:txBody>
        </p:sp>
        <p:sp>
          <p:nvSpPr>
            <p:cNvPr id="118" name="Freeform 117">
              <a:extLst>
                <a:ext uri="{FF2B5EF4-FFF2-40B4-BE49-F238E27FC236}">
                  <a16:creationId xmlns:a16="http://schemas.microsoft.com/office/drawing/2014/main" id="{810CAE5D-FC1B-CB44-B307-43C8BDC401AD}"/>
                </a:ext>
              </a:extLst>
            </p:cNvPr>
            <p:cNvSpPr/>
            <p:nvPr/>
          </p:nvSpPr>
          <p:spPr>
            <a:xfrm>
              <a:off x="3841743" y="5963693"/>
              <a:ext cx="1492453" cy="1267739"/>
            </a:xfrm>
            <a:custGeom>
              <a:avLst/>
              <a:gdLst/>
              <a:ahLst/>
              <a:cxnLst>
                <a:cxn ang="3cd4">
                  <a:pos x="hc" y="t"/>
                </a:cxn>
                <a:cxn ang="cd2">
                  <a:pos x="l" y="vc"/>
                </a:cxn>
                <a:cxn ang="cd4">
                  <a:pos x="hc" y="b"/>
                </a:cxn>
                <a:cxn ang="0">
                  <a:pos x="r" y="vc"/>
                </a:cxn>
              </a:cxnLst>
              <a:rect l="l" t="t" r="r" b="b"/>
              <a:pathLst>
                <a:path w="1044" h="989">
                  <a:moveTo>
                    <a:pt x="972" y="668"/>
                  </a:moveTo>
                  <a:cubicBezTo>
                    <a:pt x="962" y="676"/>
                    <a:pt x="952" y="678"/>
                    <a:pt x="951" y="679"/>
                  </a:cubicBezTo>
                  <a:cubicBezTo>
                    <a:pt x="941" y="681"/>
                    <a:pt x="933" y="688"/>
                    <a:pt x="930" y="697"/>
                  </a:cubicBezTo>
                  <a:cubicBezTo>
                    <a:pt x="927" y="707"/>
                    <a:pt x="930" y="717"/>
                    <a:pt x="937" y="725"/>
                  </a:cubicBezTo>
                  <a:cubicBezTo>
                    <a:pt x="947" y="735"/>
                    <a:pt x="966" y="763"/>
                    <a:pt x="961" y="781"/>
                  </a:cubicBezTo>
                  <a:cubicBezTo>
                    <a:pt x="957" y="794"/>
                    <a:pt x="939" y="806"/>
                    <a:pt x="910" y="814"/>
                  </a:cubicBezTo>
                  <a:cubicBezTo>
                    <a:pt x="902" y="816"/>
                    <a:pt x="895" y="823"/>
                    <a:pt x="892" y="832"/>
                  </a:cubicBezTo>
                  <a:cubicBezTo>
                    <a:pt x="889" y="840"/>
                    <a:pt x="890" y="850"/>
                    <a:pt x="896" y="857"/>
                  </a:cubicBezTo>
                  <a:cubicBezTo>
                    <a:pt x="896" y="857"/>
                    <a:pt x="902" y="867"/>
                    <a:pt x="905" y="879"/>
                  </a:cubicBezTo>
                  <a:cubicBezTo>
                    <a:pt x="908" y="896"/>
                    <a:pt x="903" y="909"/>
                    <a:pt x="889" y="922"/>
                  </a:cubicBezTo>
                  <a:cubicBezTo>
                    <a:pt x="884" y="927"/>
                    <a:pt x="867" y="937"/>
                    <a:pt x="816" y="933"/>
                  </a:cubicBezTo>
                  <a:cubicBezTo>
                    <a:pt x="780" y="930"/>
                    <a:pt x="743" y="922"/>
                    <a:pt x="718" y="916"/>
                  </a:cubicBezTo>
                  <a:cubicBezTo>
                    <a:pt x="699" y="911"/>
                    <a:pt x="681" y="910"/>
                    <a:pt x="662" y="912"/>
                  </a:cubicBezTo>
                  <a:cubicBezTo>
                    <a:pt x="628" y="915"/>
                    <a:pt x="532" y="894"/>
                    <a:pt x="462" y="831"/>
                  </a:cubicBezTo>
                  <a:cubicBezTo>
                    <a:pt x="451" y="822"/>
                    <a:pt x="439" y="823"/>
                    <a:pt x="426" y="825"/>
                  </a:cubicBezTo>
                  <a:cubicBezTo>
                    <a:pt x="418" y="826"/>
                    <a:pt x="407" y="828"/>
                    <a:pt x="395" y="830"/>
                  </a:cubicBezTo>
                  <a:cubicBezTo>
                    <a:pt x="375" y="834"/>
                    <a:pt x="347" y="840"/>
                    <a:pt x="331" y="844"/>
                  </a:cubicBezTo>
                  <a:cubicBezTo>
                    <a:pt x="323" y="847"/>
                    <a:pt x="315" y="849"/>
                    <a:pt x="307" y="851"/>
                  </a:cubicBezTo>
                  <a:lnTo>
                    <a:pt x="304" y="484"/>
                  </a:lnTo>
                  <a:lnTo>
                    <a:pt x="383" y="490"/>
                  </a:lnTo>
                  <a:cubicBezTo>
                    <a:pt x="391" y="491"/>
                    <a:pt x="399" y="488"/>
                    <a:pt x="405" y="482"/>
                  </a:cubicBezTo>
                  <a:cubicBezTo>
                    <a:pt x="406" y="480"/>
                    <a:pt x="444" y="442"/>
                    <a:pt x="483" y="395"/>
                  </a:cubicBezTo>
                  <a:cubicBezTo>
                    <a:pt x="521" y="349"/>
                    <a:pt x="565" y="291"/>
                    <a:pt x="565" y="253"/>
                  </a:cubicBezTo>
                  <a:cubicBezTo>
                    <a:pt x="566" y="146"/>
                    <a:pt x="557" y="120"/>
                    <a:pt x="548" y="96"/>
                  </a:cubicBezTo>
                  <a:cubicBezTo>
                    <a:pt x="546" y="90"/>
                    <a:pt x="544" y="85"/>
                    <a:pt x="543" y="78"/>
                  </a:cubicBezTo>
                  <a:cubicBezTo>
                    <a:pt x="542" y="73"/>
                    <a:pt x="551" y="61"/>
                    <a:pt x="567" y="57"/>
                  </a:cubicBezTo>
                  <a:cubicBezTo>
                    <a:pt x="604" y="47"/>
                    <a:pt x="645" y="82"/>
                    <a:pt x="679" y="150"/>
                  </a:cubicBezTo>
                  <a:cubicBezTo>
                    <a:pt x="689" y="170"/>
                    <a:pt x="682" y="217"/>
                    <a:pt x="677" y="255"/>
                  </a:cubicBezTo>
                  <a:cubicBezTo>
                    <a:pt x="669" y="313"/>
                    <a:pt x="662" y="368"/>
                    <a:pt x="696" y="393"/>
                  </a:cubicBezTo>
                  <a:cubicBezTo>
                    <a:pt x="752" y="434"/>
                    <a:pt x="810" y="435"/>
                    <a:pt x="865" y="436"/>
                  </a:cubicBezTo>
                  <a:cubicBezTo>
                    <a:pt x="893" y="436"/>
                    <a:pt x="921" y="437"/>
                    <a:pt x="951" y="442"/>
                  </a:cubicBezTo>
                  <a:cubicBezTo>
                    <a:pt x="966" y="444"/>
                    <a:pt x="987" y="448"/>
                    <a:pt x="982" y="498"/>
                  </a:cubicBezTo>
                  <a:cubicBezTo>
                    <a:pt x="981" y="512"/>
                    <a:pt x="961" y="529"/>
                    <a:pt x="948" y="537"/>
                  </a:cubicBezTo>
                  <a:cubicBezTo>
                    <a:pt x="939" y="541"/>
                    <a:pt x="934" y="551"/>
                    <a:pt x="934" y="561"/>
                  </a:cubicBezTo>
                  <a:cubicBezTo>
                    <a:pt x="934" y="571"/>
                    <a:pt x="940" y="580"/>
                    <a:pt x="948" y="585"/>
                  </a:cubicBezTo>
                  <a:cubicBezTo>
                    <a:pt x="989" y="607"/>
                    <a:pt x="989" y="624"/>
                    <a:pt x="989" y="630"/>
                  </a:cubicBezTo>
                  <a:cubicBezTo>
                    <a:pt x="989" y="647"/>
                    <a:pt x="983" y="659"/>
                    <a:pt x="972" y="668"/>
                  </a:cubicBezTo>
                  <a:close/>
                  <a:moveTo>
                    <a:pt x="1044" y="630"/>
                  </a:moveTo>
                  <a:cubicBezTo>
                    <a:pt x="1044" y="603"/>
                    <a:pt x="1033" y="580"/>
                    <a:pt x="1009" y="559"/>
                  </a:cubicBezTo>
                  <a:cubicBezTo>
                    <a:pt x="1022" y="545"/>
                    <a:pt x="1035" y="527"/>
                    <a:pt x="1037" y="504"/>
                  </a:cubicBezTo>
                  <a:cubicBezTo>
                    <a:pt x="1044" y="438"/>
                    <a:pt x="1016" y="397"/>
                    <a:pt x="961" y="387"/>
                  </a:cubicBezTo>
                  <a:cubicBezTo>
                    <a:pt x="926" y="382"/>
                    <a:pt x="894" y="381"/>
                    <a:pt x="866" y="381"/>
                  </a:cubicBezTo>
                  <a:cubicBezTo>
                    <a:pt x="813" y="380"/>
                    <a:pt x="771" y="379"/>
                    <a:pt x="729" y="349"/>
                  </a:cubicBezTo>
                  <a:cubicBezTo>
                    <a:pt x="728" y="348"/>
                    <a:pt x="725" y="342"/>
                    <a:pt x="726" y="323"/>
                  </a:cubicBezTo>
                  <a:cubicBezTo>
                    <a:pt x="726" y="305"/>
                    <a:pt x="729" y="284"/>
                    <a:pt x="732" y="262"/>
                  </a:cubicBezTo>
                  <a:cubicBezTo>
                    <a:pt x="739" y="212"/>
                    <a:pt x="746" y="161"/>
                    <a:pt x="728" y="125"/>
                  </a:cubicBezTo>
                  <a:cubicBezTo>
                    <a:pt x="703" y="73"/>
                    <a:pt x="672" y="37"/>
                    <a:pt x="638" y="17"/>
                  </a:cubicBezTo>
                  <a:cubicBezTo>
                    <a:pt x="608" y="-1"/>
                    <a:pt x="575" y="-5"/>
                    <a:pt x="545" y="6"/>
                  </a:cubicBezTo>
                  <a:cubicBezTo>
                    <a:pt x="506" y="20"/>
                    <a:pt x="481" y="57"/>
                    <a:pt x="489" y="90"/>
                  </a:cubicBezTo>
                  <a:cubicBezTo>
                    <a:pt x="491" y="100"/>
                    <a:pt x="494" y="108"/>
                    <a:pt x="496" y="115"/>
                  </a:cubicBezTo>
                  <a:cubicBezTo>
                    <a:pt x="503" y="135"/>
                    <a:pt x="511" y="155"/>
                    <a:pt x="510" y="253"/>
                  </a:cubicBezTo>
                  <a:cubicBezTo>
                    <a:pt x="510" y="254"/>
                    <a:pt x="509" y="277"/>
                    <a:pt x="440" y="360"/>
                  </a:cubicBezTo>
                  <a:cubicBezTo>
                    <a:pt x="414" y="391"/>
                    <a:pt x="388" y="420"/>
                    <a:pt x="374" y="434"/>
                  </a:cubicBezTo>
                  <a:lnTo>
                    <a:pt x="302" y="429"/>
                  </a:lnTo>
                  <a:cubicBezTo>
                    <a:pt x="299" y="406"/>
                    <a:pt x="288" y="386"/>
                    <a:pt x="272" y="370"/>
                  </a:cubicBezTo>
                  <a:cubicBezTo>
                    <a:pt x="252" y="350"/>
                    <a:pt x="227" y="340"/>
                    <a:pt x="199" y="340"/>
                  </a:cubicBezTo>
                  <a:lnTo>
                    <a:pt x="198" y="340"/>
                  </a:lnTo>
                  <a:lnTo>
                    <a:pt x="27" y="341"/>
                  </a:lnTo>
                  <a:cubicBezTo>
                    <a:pt x="12" y="342"/>
                    <a:pt x="0" y="354"/>
                    <a:pt x="0" y="369"/>
                  </a:cubicBezTo>
                  <a:cubicBezTo>
                    <a:pt x="0" y="384"/>
                    <a:pt x="12" y="397"/>
                    <a:pt x="28" y="396"/>
                  </a:cubicBezTo>
                  <a:lnTo>
                    <a:pt x="198" y="395"/>
                  </a:lnTo>
                  <a:cubicBezTo>
                    <a:pt x="199" y="395"/>
                    <a:pt x="199" y="395"/>
                    <a:pt x="199" y="395"/>
                  </a:cubicBezTo>
                  <a:cubicBezTo>
                    <a:pt x="212" y="395"/>
                    <a:pt x="224" y="400"/>
                    <a:pt x="234" y="409"/>
                  </a:cubicBezTo>
                  <a:cubicBezTo>
                    <a:pt x="243" y="418"/>
                    <a:pt x="248" y="431"/>
                    <a:pt x="248" y="444"/>
                  </a:cubicBezTo>
                  <a:lnTo>
                    <a:pt x="252" y="869"/>
                  </a:lnTo>
                  <a:cubicBezTo>
                    <a:pt x="252" y="896"/>
                    <a:pt x="230" y="918"/>
                    <a:pt x="203" y="918"/>
                  </a:cubicBezTo>
                  <a:lnTo>
                    <a:pt x="32" y="920"/>
                  </a:lnTo>
                  <a:cubicBezTo>
                    <a:pt x="17" y="920"/>
                    <a:pt x="5" y="933"/>
                    <a:pt x="5" y="948"/>
                  </a:cubicBezTo>
                  <a:cubicBezTo>
                    <a:pt x="5" y="963"/>
                    <a:pt x="17" y="975"/>
                    <a:pt x="32" y="975"/>
                  </a:cubicBezTo>
                  <a:cubicBezTo>
                    <a:pt x="33" y="975"/>
                    <a:pt x="33" y="975"/>
                    <a:pt x="33" y="975"/>
                  </a:cubicBezTo>
                  <a:lnTo>
                    <a:pt x="204" y="974"/>
                  </a:lnTo>
                  <a:cubicBezTo>
                    <a:pt x="248" y="973"/>
                    <a:pt x="285" y="945"/>
                    <a:pt x="300" y="907"/>
                  </a:cubicBezTo>
                  <a:cubicBezTo>
                    <a:pt x="305" y="908"/>
                    <a:pt x="309" y="908"/>
                    <a:pt x="314" y="907"/>
                  </a:cubicBezTo>
                  <a:cubicBezTo>
                    <a:pt x="324" y="904"/>
                    <a:pt x="335" y="901"/>
                    <a:pt x="346" y="897"/>
                  </a:cubicBezTo>
                  <a:cubicBezTo>
                    <a:pt x="367" y="891"/>
                    <a:pt x="414" y="882"/>
                    <a:pt x="434" y="880"/>
                  </a:cubicBezTo>
                  <a:cubicBezTo>
                    <a:pt x="513" y="946"/>
                    <a:pt x="619" y="971"/>
                    <a:pt x="668" y="967"/>
                  </a:cubicBezTo>
                  <a:cubicBezTo>
                    <a:pt x="680" y="965"/>
                    <a:pt x="692" y="966"/>
                    <a:pt x="704" y="969"/>
                  </a:cubicBezTo>
                  <a:cubicBezTo>
                    <a:pt x="731" y="976"/>
                    <a:pt x="772" y="985"/>
                    <a:pt x="812" y="988"/>
                  </a:cubicBezTo>
                  <a:cubicBezTo>
                    <a:pt x="820" y="989"/>
                    <a:pt x="829" y="989"/>
                    <a:pt x="837" y="989"/>
                  </a:cubicBezTo>
                  <a:cubicBezTo>
                    <a:pt x="878" y="989"/>
                    <a:pt x="907" y="980"/>
                    <a:pt x="927" y="963"/>
                  </a:cubicBezTo>
                  <a:cubicBezTo>
                    <a:pt x="965" y="928"/>
                    <a:pt x="966" y="887"/>
                    <a:pt x="956" y="856"/>
                  </a:cubicBezTo>
                  <a:cubicBezTo>
                    <a:pt x="988" y="842"/>
                    <a:pt x="1007" y="822"/>
                    <a:pt x="1014" y="796"/>
                  </a:cubicBezTo>
                  <a:cubicBezTo>
                    <a:pt x="1022" y="766"/>
                    <a:pt x="1011" y="737"/>
                    <a:pt x="999" y="716"/>
                  </a:cubicBezTo>
                  <a:cubicBezTo>
                    <a:pt x="1022" y="700"/>
                    <a:pt x="1044" y="673"/>
                    <a:pt x="1044" y="63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132" name="Group 131"/>
          <p:cNvGrpSpPr/>
          <p:nvPr/>
        </p:nvGrpSpPr>
        <p:grpSpPr>
          <a:xfrm>
            <a:off x="4995509" y="1862133"/>
            <a:ext cx="2148840" cy="2424422"/>
            <a:chOff x="7459651" y="4754881"/>
            <a:chExt cx="4394886" cy="4650515"/>
          </a:xfrm>
        </p:grpSpPr>
        <p:sp>
          <p:nvSpPr>
            <p:cNvPr id="8" name="Freeform 5">
              <a:extLst>
                <a:ext uri="{FF2B5EF4-FFF2-40B4-BE49-F238E27FC236}">
                  <a16:creationId xmlns:a16="http://schemas.microsoft.com/office/drawing/2014/main" id="{97151B25-A688-8C4F-9AAA-72C366660424}"/>
                </a:ext>
              </a:extLst>
            </p:cNvPr>
            <p:cNvSpPr>
              <a:spLocks noChangeArrowheads="1"/>
            </p:cNvSpPr>
            <p:nvPr/>
          </p:nvSpPr>
          <p:spPr bwMode="auto">
            <a:xfrm>
              <a:off x="9514530" y="9208757"/>
              <a:ext cx="285127" cy="19663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a:solidFill>
                <a:schemeClr val="bg2"/>
              </a:solidFill>
            </a:ln>
            <a:effectLst/>
          </p:spPr>
          <p:txBody>
            <a:bodyPr wrap="none" anchor="ctr"/>
            <a:lstStyle/>
            <a:p>
              <a:endParaRPr lang="en-US"/>
            </a:p>
          </p:txBody>
        </p:sp>
        <p:sp>
          <p:nvSpPr>
            <p:cNvPr id="9" name="Freeform 6">
              <a:extLst>
                <a:ext uri="{FF2B5EF4-FFF2-40B4-BE49-F238E27FC236}">
                  <a16:creationId xmlns:a16="http://schemas.microsoft.com/office/drawing/2014/main" id="{C32A6EBF-866A-1246-AAF7-58ABA7BC4A62}"/>
                </a:ext>
              </a:extLst>
            </p:cNvPr>
            <p:cNvSpPr>
              <a:spLocks noChangeArrowheads="1"/>
            </p:cNvSpPr>
            <p:nvPr/>
          </p:nvSpPr>
          <p:spPr bwMode="auto">
            <a:xfrm>
              <a:off x="9514530" y="9208757"/>
              <a:ext cx="285127" cy="19663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6" y="177"/>
                    <a:pt x="0" y="120"/>
                    <a:pt x="0" y="50"/>
                  </a:cubicBezTo>
                  <a:lnTo>
                    <a:pt x="0" y="0"/>
                  </a:lnTo>
                  <a:lnTo>
                    <a:pt x="253" y="0"/>
                  </a:lnTo>
                  <a:lnTo>
                    <a:pt x="253" y="50"/>
                  </a:lnTo>
                  <a:lnTo>
                    <a:pt x="253" y="50"/>
                  </a:lnTo>
                  <a:cubicBezTo>
                    <a:pt x="253" y="120"/>
                    <a:pt x="197" y="177"/>
                    <a:pt x="126" y="177"/>
                  </a:cubicBezTo>
                </a:path>
              </a:pathLst>
            </a:custGeom>
            <a:solidFill>
              <a:schemeClr val="accent2"/>
            </a:solidFill>
            <a:ln w="11160" cap="flat">
              <a:solidFill>
                <a:schemeClr val="bg2"/>
              </a:solidFill>
              <a:round/>
              <a:headEnd/>
              <a:tailEnd/>
            </a:ln>
            <a:effectLst/>
          </p:spPr>
          <p:txBody>
            <a:bodyPr wrap="none" anchor="ctr"/>
            <a:lstStyle/>
            <a:p>
              <a:endParaRPr lang="en-US"/>
            </a:p>
          </p:txBody>
        </p:sp>
        <p:sp>
          <p:nvSpPr>
            <p:cNvPr id="10" name="Freeform 7">
              <a:extLst>
                <a:ext uri="{FF2B5EF4-FFF2-40B4-BE49-F238E27FC236}">
                  <a16:creationId xmlns:a16="http://schemas.microsoft.com/office/drawing/2014/main" id="{7C445682-BA53-7544-9DA6-A3EC96596CE9}"/>
                </a:ext>
              </a:extLst>
            </p:cNvPr>
            <p:cNvSpPr>
              <a:spLocks noChangeArrowheads="1"/>
            </p:cNvSpPr>
            <p:nvPr/>
          </p:nvSpPr>
          <p:spPr bwMode="auto">
            <a:xfrm>
              <a:off x="9376883" y="9090774"/>
              <a:ext cx="560422" cy="19663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a:solidFill>
                <a:schemeClr val="bg2"/>
              </a:solidFill>
            </a:ln>
            <a:effectLst/>
          </p:spPr>
          <p:txBody>
            <a:bodyPr wrap="none" anchor="ctr"/>
            <a:lstStyle/>
            <a:p>
              <a:endParaRPr lang="en-US"/>
            </a:p>
          </p:txBody>
        </p:sp>
        <p:sp>
          <p:nvSpPr>
            <p:cNvPr id="11" name="Freeform 8">
              <a:extLst>
                <a:ext uri="{FF2B5EF4-FFF2-40B4-BE49-F238E27FC236}">
                  <a16:creationId xmlns:a16="http://schemas.microsoft.com/office/drawing/2014/main" id="{29A57B41-8724-7B40-AE00-C93E05B86A85}"/>
                </a:ext>
              </a:extLst>
            </p:cNvPr>
            <p:cNvSpPr>
              <a:spLocks noChangeArrowheads="1"/>
            </p:cNvSpPr>
            <p:nvPr/>
          </p:nvSpPr>
          <p:spPr bwMode="auto">
            <a:xfrm>
              <a:off x="9376883" y="9090774"/>
              <a:ext cx="560422" cy="19663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1" y="177"/>
                    <a:pt x="0" y="115"/>
                    <a:pt x="0" y="39"/>
                  </a:cubicBezTo>
                  <a:lnTo>
                    <a:pt x="0" y="0"/>
                  </a:lnTo>
                  <a:lnTo>
                    <a:pt x="501" y="0"/>
                  </a:lnTo>
                  <a:lnTo>
                    <a:pt x="501" y="39"/>
                  </a:lnTo>
                  <a:lnTo>
                    <a:pt x="501" y="39"/>
                  </a:lnTo>
                  <a:cubicBezTo>
                    <a:pt x="501" y="115"/>
                    <a:pt x="440" y="177"/>
                    <a:pt x="363" y="177"/>
                  </a:cubicBezTo>
                </a:path>
              </a:pathLst>
            </a:custGeom>
            <a:solidFill>
              <a:schemeClr val="accent2"/>
            </a:solidFill>
            <a:ln w="11160" cap="flat">
              <a:solidFill>
                <a:schemeClr val="bg2"/>
              </a:solidFill>
              <a:round/>
              <a:headEnd/>
              <a:tailEnd/>
            </a:ln>
            <a:effectLst/>
          </p:spPr>
          <p:txBody>
            <a:bodyPr wrap="none" anchor="ctr"/>
            <a:lstStyle/>
            <a:p>
              <a:endParaRPr lang="en-US"/>
            </a:p>
          </p:txBody>
        </p:sp>
        <p:sp>
          <p:nvSpPr>
            <p:cNvPr id="36" name="Freeform 363">
              <a:extLst>
                <a:ext uri="{FF2B5EF4-FFF2-40B4-BE49-F238E27FC236}">
                  <a16:creationId xmlns:a16="http://schemas.microsoft.com/office/drawing/2014/main" id="{25E73D8B-104D-1C44-8F37-FD21F5FB243F}"/>
                </a:ext>
              </a:extLst>
            </p:cNvPr>
            <p:cNvSpPr>
              <a:spLocks noChangeArrowheads="1"/>
            </p:cNvSpPr>
            <p:nvPr/>
          </p:nvSpPr>
          <p:spPr bwMode="auto">
            <a:xfrm>
              <a:off x="9155665" y="8151820"/>
              <a:ext cx="1002860" cy="324455"/>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2"/>
            </a:solidFill>
            <a:ln>
              <a:noFill/>
            </a:ln>
            <a:effectLst/>
          </p:spPr>
          <p:txBody>
            <a:bodyPr wrap="none" anchor="ctr"/>
            <a:lstStyle/>
            <a:p>
              <a:endParaRPr lang="en-US"/>
            </a:p>
          </p:txBody>
        </p:sp>
        <p:sp>
          <p:nvSpPr>
            <p:cNvPr id="37" name="Freeform 364">
              <a:extLst>
                <a:ext uri="{FF2B5EF4-FFF2-40B4-BE49-F238E27FC236}">
                  <a16:creationId xmlns:a16="http://schemas.microsoft.com/office/drawing/2014/main" id="{5CD8F860-2117-6E4F-AA68-33F0569F6A13}"/>
                </a:ext>
              </a:extLst>
            </p:cNvPr>
            <p:cNvSpPr>
              <a:spLocks noChangeArrowheads="1"/>
            </p:cNvSpPr>
            <p:nvPr/>
          </p:nvSpPr>
          <p:spPr bwMode="auto">
            <a:xfrm>
              <a:off x="9067178" y="8461528"/>
              <a:ext cx="1179835" cy="226135"/>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a:solidFill>
                <a:schemeClr val="bg2"/>
              </a:solidFill>
            </a:ln>
            <a:effectLst/>
          </p:spPr>
          <p:txBody>
            <a:bodyPr wrap="none" anchor="ctr"/>
            <a:lstStyle/>
            <a:p>
              <a:endParaRPr lang="en-US"/>
            </a:p>
          </p:txBody>
        </p:sp>
        <p:sp>
          <p:nvSpPr>
            <p:cNvPr id="38" name="Freeform 365">
              <a:extLst>
                <a:ext uri="{FF2B5EF4-FFF2-40B4-BE49-F238E27FC236}">
                  <a16:creationId xmlns:a16="http://schemas.microsoft.com/office/drawing/2014/main" id="{27558509-B775-FF4F-8C70-3259977FB8D9}"/>
                </a:ext>
              </a:extLst>
            </p:cNvPr>
            <p:cNvSpPr>
              <a:spLocks noChangeArrowheads="1"/>
            </p:cNvSpPr>
            <p:nvPr/>
          </p:nvSpPr>
          <p:spPr bwMode="auto">
            <a:xfrm>
              <a:off x="9067178" y="8461528"/>
              <a:ext cx="1179835" cy="226135"/>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0"/>
                  </a:cubicBezTo>
                  <a:lnTo>
                    <a:pt x="0" y="100"/>
                  </a:lnTo>
                  <a:cubicBezTo>
                    <a:pt x="0" y="45"/>
                    <a:pt x="45"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a:p>
          </p:txBody>
        </p:sp>
        <p:sp>
          <p:nvSpPr>
            <p:cNvPr id="39" name="Freeform 366">
              <a:extLst>
                <a:ext uri="{FF2B5EF4-FFF2-40B4-BE49-F238E27FC236}">
                  <a16:creationId xmlns:a16="http://schemas.microsoft.com/office/drawing/2014/main" id="{5EAA0252-5C8D-FC4E-BFF5-F2E3A58D1A00}"/>
                </a:ext>
              </a:extLst>
            </p:cNvPr>
            <p:cNvSpPr>
              <a:spLocks noChangeArrowheads="1"/>
            </p:cNvSpPr>
            <p:nvPr/>
          </p:nvSpPr>
          <p:spPr bwMode="auto">
            <a:xfrm>
              <a:off x="9067178" y="8687663"/>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a:p>
          </p:txBody>
        </p:sp>
        <p:sp>
          <p:nvSpPr>
            <p:cNvPr id="40" name="Freeform 367">
              <a:extLst>
                <a:ext uri="{FF2B5EF4-FFF2-40B4-BE49-F238E27FC236}">
                  <a16:creationId xmlns:a16="http://schemas.microsoft.com/office/drawing/2014/main" id="{44A9381A-8CFE-E34A-9402-37B9E7788522}"/>
                </a:ext>
              </a:extLst>
            </p:cNvPr>
            <p:cNvSpPr>
              <a:spLocks noChangeArrowheads="1"/>
            </p:cNvSpPr>
            <p:nvPr/>
          </p:nvSpPr>
          <p:spPr bwMode="auto">
            <a:xfrm>
              <a:off x="9067178" y="8687663"/>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5"/>
                    <a:pt x="45"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a:p>
          </p:txBody>
        </p:sp>
        <p:sp>
          <p:nvSpPr>
            <p:cNvPr id="41" name="Freeform 368">
              <a:extLst>
                <a:ext uri="{FF2B5EF4-FFF2-40B4-BE49-F238E27FC236}">
                  <a16:creationId xmlns:a16="http://schemas.microsoft.com/office/drawing/2014/main" id="{51A8135B-FB1B-8949-98C6-00F6ADE2F533}"/>
                </a:ext>
              </a:extLst>
            </p:cNvPr>
            <p:cNvSpPr>
              <a:spLocks noChangeArrowheads="1"/>
            </p:cNvSpPr>
            <p:nvPr/>
          </p:nvSpPr>
          <p:spPr bwMode="auto">
            <a:xfrm>
              <a:off x="9067178" y="8913798"/>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a:solidFill>
                <a:schemeClr val="bg2"/>
              </a:solidFill>
            </a:ln>
            <a:effectLst/>
          </p:spPr>
          <p:txBody>
            <a:bodyPr wrap="none" anchor="ctr"/>
            <a:lstStyle/>
            <a:p>
              <a:endParaRPr lang="en-US"/>
            </a:p>
          </p:txBody>
        </p:sp>
        <p:sp>
          <p:nvSpPr>
            <p:cNvPr id="42" name="Freeform 369">
              <a:extLst>
                <a:ext uri="{FF2B5EF4-FFF2-40B4-BE49-F238E27FC236}">
                  <a16:creationId xmlns:a16="http://schemas.microsoft.com/office/drawing/2014/main" id="{7B3D3CDC-6531-4943-A691-28B9BA9C0A26}"/>
                </a:ext>
              </a:extLst>
            </p:cNvPr>
            <p:cNvSpPr>
              <a:spLocks noChangeArrowheads="1"/>
            </p:cNvSpPr>
            <p:nvPr/>
          </p:nvSpPr>
          <p:spPr bwMode="auto">
            <a:xfrm>
              <a:off x="9067178" y="8913798"/>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5" y="202"/>
                    <a:pt x="0" y="157"/>
                    <a:pt x="0" y="101"/>
                  </a:cubicBezTo>
                  <a:lnTo>
                    <a:pt x="0" y="101"/>
                  </a:lnTo>
                  <a:cubicBezTo>
                    <a:pt x="0" y="46"/>
                    <a:pt x="45"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2"/>
            </a:solidFill>
            <a:ln w="11160" cap="flat">
              <a:solidFill>
                <a:schemeClr val="bg2"/>
              </a:solidFill>
              <a:round/>
              <a:headEnd/>
              <a:tailEnd/>
            </a:ln>
            <a:effectLst/>
          </p:spPr>
          <p:txBody>
            <a:bodyPr wrap="none" anchor="ctr"/>
            <a:lstStyle/>
            <a:p>
              <a:endParaRPr lang="en-US"/>
            </a:p>
          </p:txBody>
        </p:sp>
        <p:sp>
          <p:nvSpPr>
            <p:cNvPr id="43" name="Freeform 370">
              <a:extLst>
                <a:ext uri="{FF2B5EF4-FFF2-40B4-BE49-F238E27FC236}">
                  <a16:creationId xmlns:a16="http://schemas.microsoft.com/office/drawing/2014/main" id="{FAC1941E-435B-324B-8DB4-6DA1CA64E7A3}"/>
                </a:ext>
              </a:extLst>
            </p:cNvPr>
            <p:cNvSpPr>
              <a:spLocks noChangeArrowheads="1"/>
            </p:cNvSpPr>
            <p:nvPr/>
          </p:nvSpPr>
          <p:spPr bwMode="auto">
            <a:xfrm>
              <a:off x="9612850" y="4754881"/>
              <a:ext cx="83573" cy="353950"/>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8 w 75"/>
                <a:gd name="T21" fmla="*/ 316 h 317"/>
                <a:gd name="T22" fmla="*/ 38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8" y="316"/>
                  </a:lnTo>
                  <a:lnTo>
                    <a:pt x="38" y="316"/>
                  </a:lnTo>
                  <a:cubicBezTo>
                    <a:pt x="57" y="316"/>
                    <a:pt x="74" y="300"/>
                    <a:pt x="74" y="280"/>
                  </a:cubicBezTo>
                </a:path>
              </a:pathLst>
            </a:custGeom>
            <a:solidFill>
              <a:schemeClr val="accent2"/>
            </a:solidFill>
            <a:ln>
              <a:noFill/>
            </a:ln>
            <a:effectLst/>
          </p:spPr>
          <p:txBody>
            <a:bodyPr wrap="none" anchor="ctr"/>
            <a:lstStyle/>
            <a:p>
              <a:endParaRPr lang="en-US"/>
            </a:p>
          </p:txBody>
        </p:sp>
        <p:sp>
          <p:nvSpPr>
            <p:cNvPr id="44" name="Freeform 371">
              <a:extLst>
                <a:ext uri="{FF2B5EF4-FFF2-40B4-BE49-F238E27FC236}">
                  <a16:creationId xmlns:a16="http://schemas.microsoft.com/office/drawing/2014/main" id="{F558C8CF-A116-C448-8CA0-BDBEDE80357B}"/>
                </a:ext>
              </a:extLst>
            </p:cNvPr>
            <p:cNvSpPr>
              <a:spLocks noChangeArrowheads="1"/>
            </p:cNvSpPr>
            <p:nvPr/>
          </p:nvSpPr>
          <p:spPr bwMode="auto">
            <a:xfrm>
              <a:off x="10841845" y="5266143"/>
              <a:ext cx="265463" cy="299873"/>
            </a:xfrm>
            <a:custGeom>
              <a:avLst/>
              <a:gdLst>
                <a:gd name="T0" fmla="*/ 224 w 238"/>
                <a:gd name="T1" fmla="*/ 64 h 268"/>
                <a:gd name="T2" fmla="*/ 224 w 238"/>
                <a:gd name="T3" fmla="*/ 64 h 268"/>
                <a:gd name="T4" fmla="*/ 220 w 238"/>
                <a:gd name="T5" fmla="*/ 12 h 268"/>
                <a:gd name="T6" fmla="*/ 220 w 238"/>
                <a:gd name="T7" fmla="*/ 12 h 268"/>
                <a:gd name="T8" fmla="*/ 168 w 238"/>
                <a:gd name="T9" fmla="*/ 17 h 268"/>
                <a:gd name="T10" fmla="*/ 13 w 238"/>
                <a:gd name="T11" fmla="*/ 202 h 268"/>
                <a:gd name="T12" fmla="*/ 13 w 238"/>
                <a:gd name="T13" fmla="*/ 202 h 268"/>
                <a:gd name="T14" fmla="*/ 17 w 238"/>
                <a:gd name="T15" fmla="*/ 253 h 268"/>
                <a:gd name="T16" fmla="*/ 17 w 238"/>
                <a:gd name="T17" fmla="*/ 253 h 268"/>
                <a:gd name="T18" fmla="*/ 18 w 238"/>
                <a:gd name="T19" fmla="*/ 253 h 268"/>
                <a:gd name="T20" fmla="*/ 18 w 238"/>
                <a:gd name="T21" fmla="*/ 253 h 268"/>
                <a:gd name="T22" fmla="*/ 69 w 238"/>
                <a:gd name="T23" fmla="*/ 249 h 268"/>
                <a:gd name="T24" fmla="*/ 224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4" y="64"/>
                  </a:moveTo>
                  <a:lnTo>
                    <a:pt x="224" y="64"/>
                  </a:lnTo>
                  <a:cubicBezTo>
                    <a:pt x="237" y="49"/>
                    <a:pt x="235" y="26"/>
                    <a:pt x="220" y="12"/>
                  </a:cubicBezTo>
                  <a:lnTo>
                    <a:pt x="220" y="12"/>
                  </a:lnTo>
                  <a:cubicBezTo>
                    <a:pt x="204" y="0"/>
                    <a:pt x="181" y="1"/>
                    <a:pt x="168" y="17"/>
                  </a:cubicBezTo>
                  <a:lnTo>
                    <a:pt x="13" y="202"/>
                  </a:lnTo>
                  <a:lnTo>
                    <a:pt x="13" y="202"/>
                  </a:lnTo>
                  <a:cubicBezTo>
                    <a:pt x="0" y="217"/>
                    <a:pt x="2" y="240"/>
                    <a:pt x="17" y="253"/>
                  </a:cubicBezTo>
                  <a:lnTo>
                    <a:pt x="17" y="253"/>
                  </a:lnTo>
                  <a:lnTo>
                    <a:pt x="18" y="253"/>
                  </a:lnTo>
                  <a:lnTo>
                    <a:pt x="18" y="253"/>
                  </a:lnTo>
                  <a:cubicBezTo>
                    <a:pt x="33" y="267"/>
                    <a:pt x="56" y="264"/>
                    <a:pt x="69" y="249"/>
                  </a:cubicBezTo>
                  <a:lnTo>
                    <a:pt x="224" y="64"/>
                  </a:lnTo>
                </a:path>
              </a:pathLst>
            </a:custGeom>
            <a:solidFill>
              <a:schemeClr val="accent2"/>
            </a:solidFill>
            <a:ln>
              <a:noFill/>
            </a:ln>
            <a:effectLst/>
          </p:spPr>
          <p:txBody>
            <a:bodyPr wrap="none" anchor="ctr"/>
            <a:lstStyle/>
            <a:p>
              <a:endParaRPr lang="en-US"/>
            </a:p>
          </p:txBody>
        </p:sp>
        <p:sp>
          <p:nvSpPr>
            <p:cNvPr id="45" name="Freeform 372">
              <a:extLst>
                <a:ext uri="{FF2B5EF4-FFF2-40B4-BE49-F238E27FC236}">
                  <a16:creationId xmlns:a16="http://schemas.microsoft.com/office/drawing/2014/main" id="{88FFD89C-0CC1-FD4A-8D31-ABC91F139840}"/>
                </a:ext>
              </a:extLst>
            </p:cNvPr>
            <p:cNvSpPr>
              <a:spLocks noChangeArrowheads="1"/>
            </p:cNvSpPr>
            <p:nvPr/>
          </p:nvSpPr>
          <p:spPr bwMode="auto">
            <a:xfrm>
              <a:off x="11500586" y="6559043"/>
              <a:ext cx="353951" cy="137647"/>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2" y="0"/>
                    <a:pt x="270" y="3"/>
                  </a:cubicBezTo>
                  <a:lnTo>
                    <a:pt x="33" y="45"/>
                  </a:lnTo>
                  <a:lnTo>
                    <a:pt x="33" y="45"/>
                  </a:lnTo>
                  <a:cubicBezTo>
                    <a:pt x="13"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2"/>
            </a:solidFill>
            <a:ln>
              <a:noFill/>
            </a:ln>
            <a:effectLst/>
          </p:spPr>
          <p:txBody>
            <a:bodyPr wrap="none" anchor="ctr"/>
            <a:lstStyle/>
            <a:p>
              <a:endParaRPr lang="en-US"/>
            </a:p>
          </p:txBody>
        </p:sp>
        <p:sp>
          <p:nvSpPr>
            <p:cNvPr id="46" name="Freeform 373">
              <a:extLst>
                <a:ext uri="{FF2B5EF4-FFF2-40B4-BE49-F238E27FC236}">
                  <a16:creationId xmlns:a16="http://schemas.microsoft.com/office/drawing/2014/main" id="{695F1711-F63F-2246-8874-8002FED06D30}"/>
                </a:ext>
              </a:extLst>
            </p:cNvPr>
            <p:cNvSpPr>
              <a:spLocks noChangeArrowheads="1"/>
            </p:cNvSpPr>
            <p:nvPr/>
          </p:nvSpPr>
          <p:spPr bwMode="auto">
            <a:xfrm>
              <a:off x="11274451" y="7896189"/>
              <a:ext cx="324455" cy="22122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7 w 292"/>
                <a:gd name="T13" fmla="*/ 129 h 200"/>
                <a:gd name="T14" fmla="*/ 61 w 292"/>
                <a:gd name="T15" fmla="*/ 10 h 200"/>
                <a:gd name="T16" fmla="*/ 61 w 292"/>
                <a:gd name="T17" fmla="*/ 10 h 200"/>
                <a:gd name="T18" fmla="*/ 11 w 292"/>
                <a:gd name="T19" fmla="*/ 24 h 200"/>
                <a:gd name="T20" fmla="*/ 11 w 292"/>
                <a:gd name="T21" fmla="*/ 24 h 200"/>
                <a:gd name="T22" fmla="*/ 11 w 292"/>
                <a:gd name="T23" fmla="*/ 24 h 200"/>
                <a:gd name="T24" fmla="*/ 11 w 292"/>
                <a:gd name="T25" fmla="*/ 24 h 200"/>
                <a:gd name="T26" fmla="*/ 23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7" y="197"/>
                    <a:pt x="244" y="199"/>
                    <a:pt x="250" y="199"/>
                  </a:cubicBezTo>
                  <a:lnTo>
                    <a:pt x="250" y="199"/>
                  </a:lnTo>
                  <a:cubicBezTo>
                    <a:pt x="264" y="199"/>
                    <a:pt x="279" y="191"/>
                    <a:pt x="285" y="176"/>
                  </a:cubicBezTo>
                  <a:lnTo>
                    <a:pt x="285" y="176"/>
                  </a:lnTo>
                  <a:cubicBezTo>
                    <a:pt x="291" y="159"/>
                    <a:pt x="283" y="139"/>
                    <a:pt x="267" y="129"/>
                  </a:cubicBezTo>
                  <a:lnTo>
                    <a:pt x="61" y="10"/>
                  </a:lnTo>
                  <a:lnTo>
                    <a:pt x="61" y="10"/>
                  </a:lnTo>
                  <a:cubicBezTo>
                    <a:pt x="43" y="0"/>
                    <a:pt x="21" y="6"/>
                    <a:pt x="11" y="24"/>
                  </a:cubicBezTo>
                  <a:lnTo>
                    <a:pt x="11" y="24"/>
                  </a:lnTo>
                  <a:lnTo>
                    <a:pt x="11" y="24"/>
                  </a:lnTo>
                  <a:lnTo>
                    <a:pt x="11" y="24"/>
                  </a:lnTo>
                  <a:cubicBezTo>
                    <a:pt x="0" y="42"/>
                    <a:pt x="6" y="64"/>
                    <a:pt x="23" y="74"/>
                  </a:cubicBezTo>
                  <a:lnTo>
                    <a:pt x="232" y="194"/>
                  </a:lnTo>
                </a:path>
              </a:pathLst>
            </a:custGeom>
            <a:solidFill>
              <a:schemeClr val="accent2"/>
            </a:solidFill>
            <a:ln>
              <a:noFill/>
            </a:ln>
            <a:effectLst/>
          </p:spPr>
          <p:txBody>
            <a:bodyPr wrap="none" anchor="ctr"/>
            <a:lstStyle/>
            <a:p>
              <a:endParaRPr lang="en-US"/>
            </a:p>
          </p:txBody>
        </p:sp>
        <p:sp>
          <p:nvSpPr>
            <p:cNvPr id="47" name="Freeform 374">
              <a:extLst>
                <a:ext uri="{FF2B5EF4-FFF2-40B4-BE49-F238E27FC236}">
                  <a16:creationId xmlns:a16="http://schemas.microsoft.com/office/drawing/2014/main" id="{36E4AD08-B64A-F04A-8453-31EA6059D146}"/>
                </a:ext>
              </a:extLst>
            </p:cNvPr>
            <p:cNvSpPr>
              <a:spLocks noChangeArrowheads="1"/>
            </p:cNvSpPr>
            <p:nvPr/>
          </p:nvSpPr>
          <p:spPr bwMode="auto">
            <a:xfrm>
              <a:off x="7715282" y="7896189"/>
              <a:ext cx="324455" cy="22122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9 w 293"/>
                <a:gd name="T15" fmla="*/ 74 h 200"/>
                <a:gd name="T16" fmla="*/ 269 w 293"/>
                <a:gd name="T17" fmla="*/ 74 h 200"/>
                <a:gd name="T18" fmla="*/ 282 w 293"/>
                <a:gd name="T19" fmla="*/ 24 h 200"/>
                <a:gd name="T20" fmla="*/ 282 w 293"/>
                <a:gd name="T21" fmla="*/ 24 h 200"/>
                <a:gd name="T22" fmla="*/ 282 w 293"/>
                <a:gd name="T23" fmla="*/ 24 h 200"/>
                <a:gd name="T24" fmla="*/ 282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8" y="199"/>
                    <a:pt x="42" y="199"/>
                  </a:cubicBezTo>
                  <a:lnTo>
                    <a:pt x="42" y="199"/>
                  </a:lnTo>
                  <a:cubicBezTo>
                    <a:pt x="48" y="199"/>
                    <a:pt x="55" y="197"/>
                    <a:pt x="60" y="194"/>
                  </a:cubicBezTo>
                  <a:lnTo>
                    <a:pt x="269" y="74"/>
                  </a:lnTo>
                  <a:lnTo>
                    <a:pt x="269" y="74"/>
                  </a:lnTo>
                  <a:cubicBezTo>
                    <a:pt x="286" y="64"/>
                    <a:pt x="292" y="42"/>
                    <a:pt x="282" y="24"/>
                  </a:cubicBezTo>
                  <a:lnTo>
                    <a:pt x="282" y="24"/>
                  </a:lnTo>
                  <a:lnTo>
                    <a:pt x="282" y="24"/>
                  </a:lnTo>
                  <a:lnTo>
                    <a:pt x="282" y="24"/>
                  </a:lnTo>
                  <a:cubicBezTo>
                    <a:pt x="271" y="6"/>
                    <a:pt x="249" y="0"/>
                    <a:pt x="232" y="10"/>
                  </a:cubicBezTo>
                  <a:lnTo>
                    <a:pt x="25" y="129"/>
                  </a:lnTo>
                </a:path>
              </a:pathLst>
            </a:custGeom>
            <a:solidFill>
              <a:schemeClr val="accent2"/>
            </a:solidFill>
            <a:ln>
              <a:noFill/>
            </a:ln>
            <a:effectLst/>
          </p:spPr>
          <p:txBody>
            <a:bodyPr wrap="none" anchor="ctr"/>
            <a:lstStyle/>
            <a:p>
              <a:endParaRPr lang="en-US"/>
            </a:p>
          </p:txBody>
        </p:sp>
        <p:sp>
          <p:nvSpPr>
            <p:cNvPr id="48" name="Freeform 375">
              <a:extLst>
                <a:ext uri="{FF2B5EF4-FFF2-40B4-BE49-F238E27FC236}">
                  <a16:creationId xmlns:a16="http://schemas.microsoft.com/office/drawing/2014/main" id="{5164470D-51C5-2445-8DBD-9B69FDBCCC42}"/>
                </a:ext>
              </a:extLst>
            </p:cNvPr>
            <p:cNvSpPr>
              <a:spLocks noChangeArrowheads="1"/>
            </p:cNvSpPr>
            <p:nvPr/>
          </p:nvSpPr>
          <p:spPr bwMode="auto">
            <a:xfrm>
              <a:off x="7459651" y="6559043"/>
              <a:ext cx="353951" cy="137647"/>
            </a:xfrm>
            <a:custGeom>
              <a:avLst/>
              <a:gdLst>
                <a:gd name="T0" fmla="*/ 45 w 316"/>
                <a:gd name="T1" fmla="*/ 3 h 122"/>
                <a:gd name="T2" fmla="*/ 45 w 316"/>
                <a:gd name="T3" fmla="*/ 3 h 122"/>
                <a:gd name="T4" fmla="*/ 2 w 316"/>
                <a:gd name="T5" fmla="*/ 37 h 122"/>
                <a:gd name="T6" fmla="*/ 2 w 316"/>
                <a:gd name="T7" fmla="*/ 37 h 122"/>
                <a:gd name="T8" fmla="*/ 34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4"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2"/>
            </a:solidFill>
            <a:ln>
              <a:noFill/>
            </a:ln>
            <a:effectLst/>
          </p:spPr>
          <p:txBody>
            <a:bodyPr wrap="none" anchor="ctr"/>
            <a:lstStyle/>
            <a:p>
              <a:endParaRPr lang="en-US"/>
            </a:p>
          </p:txBody>
        </p:sp>
        <p:sp>
          <p:nvSpPr>
            <p:cNvPr id="49" name="Freeform 376">
              <a:extLst>
                <a:ext uri="{FF2B5EF4-FFF2-40B4-BE49-F238E27FC236}">
                  <a16:creationId xmlns:a16="http://schemas.microsoft.com/office/drawing/2014/main" id="{5A7D0F9F-964A-EE41-8A13-7238CA7B6341}"/>
                </a:ext>
              </a:extLst>
            </p:cNvPr>
            <p:cNvSpPr>
              <a:spLocks noChangeArrowheads="1"/>
            </p:cNvSpPr>
            <p:nvPr/>
          </p:nvSpPr>
          <p:spPr bwMode="auto">
            <a:xfrm>
              <a:off x="8201965" y="5266143"/>
              <a:ext cx="265463" cy="299873"/>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20 w 238"/>
                <a:gd name="T19" fmla="*/ 253 h 268"/>
                <a:gd name="T20" fmla="*/ 220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cubicBezTo>
                    <a:pt x="219" y="253"/>
                    <a:pt x="219" y="253"/>
                    <a:pt x="220" y="253"/>
                  </a:cubicBezTo>
                  <a:lnTo>
                    <a:pt x="220" y="253"/>
                  </a:lnTo>
                  <a:cubicBezTo>
                    <a:pt x="235" y="240"/>
                    <a:pt x="237" y="217"/>
                    <a:pt x="224" y="202"/>
                  </a:cubicBezTo>
                  <a:lnTo>
                    <a:pt x="70" y="17"/>
                  </a:lnTo>
                </a:path>
              </a:pathLst>
            </a:custGeom>
            <a:solidFill>
              <a:schemeClr val="accent2"/>
            </a:solidFill>
            <a:ln>
              <a:noFill/>
            </a:ln>
            <a:effectLst/>
          </p:spPr>
          <p:txBody>
            <a:bodyPr wrap="none" anchor="ctr"/>
            <a:lstStyle/>
            <a:p>
              <a:endParaRPr lang="en-US"/>
            </a:p>
          </p:txBody>
        </p:sp>
        <p:grpSp>
          <p:nvGrpSpPr>
            <p:cNvPr id="131" name="Group 130"/>
            <p:cNvGrpSpPr/>
            <p:nvPr/>
          </p:nvGrpSpPr>
          <p:grpSpPr>
            <a:xfrm>
              <a:off x="8195015" y="5230646"/>
              <a:ext cx="3018412" cy="3018411"/>
              <a:chOff x="2974113" y="5541341"/>
              <a:chExt cx="3018412" cy="3018411"/>
            </a:xfrm>
          </p:grpSpPr>
          <p:sp>
            <p:nvSpPr>
              <p:cNvPr id="35" name="Freeform 362">
                <a:extLst>
                  <a:ext uri="{FF2B5EF4-FFF2-40B4-BE49-F238E27FC236}">
                    <a16:creationId xmlns:a16="http://schemas.microsoft.com/office/drawing/2014/main" id="{5814D739-F5F8-724A-BD16-D05FFC33D5A8}"/>
                  </a:ext>
                </a:extLst>
              </p:cNvPr>
              <p:cNvSpPr>
                <a:spLocks noChangeArrowheads="1"/>
              </p:cNvSpPr>
              <p:nvPr/>
            </p:nvSpPr>
            <p:spPr bwMode="auto">
              <a:xfrm>
                <a:off x="2974113" y="5541341"/>
                <a:ext cx="3018412" cy="3018411"/>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2"/>
              </a:solidFill>
              <a:ln>
                <a:noFill/>
              </a:ln>
              <a:effectLst/>
            </p:spPr>
            <p:txBody>
              <a:bodyPr wrap="none" anchor="ctr"/>
              <a:lstStyle/>
              <a:p>
                <a:endParaRPr lang="en-US"/>
              </a:p>
            </p:txBody>
          </p:sp>
          <p:grpSp>
            <p:nvGrpSpPr>
              <p:cNvPr id="130" name="Group 129"/>
              <p:cNvGrpSpPr/>
              <p:nvPr/>
            </p:nvGrpSpPr>
            <p:grpSpPr>
              <a:xfrm>
                <a:off x="3774807" y="6298012"/>
                <a:ext cx="1303515" cy="1244324"/>
                <a:chOff x="6156000" y="3510557"/>
                <a:chExt cx="428760" cy="534240"/>
              </a:xfrm>
            </p:grpSpPr>
            <p:sp>
              <p:nvSpPr>
                <p:cNvPr id="123" name="Freeform 122">
                  <a:extLst>
                    <a:ext uri="{FF2B5EF4-FFF2-40B4-BE49-F238E27FC236}">
                      <a16:creationId xmlns:a16="http://schemas.microsoft.com/office/drawing/2014/main" id="{FD2AE0C7-73FD-2D41-92D0-48E2DDF73AE2}"/>
                    </a:ext>
                  </a:extLst>
                </p:cNvPr>
                <p:cNvSpPr/>
                <p:nvPr/>
              </p:nvSpPr>
              <p:spPr>
                <a:xfrm>
                  <a:off x="6312960" y="3810797"/>
                  <a:ext cx="114480" cy="114480"/>
                </a:xfrm>
                <a:custGeom>
                  <a:avLst/>
                  <a:gdLst/>
                  <a:ahLst/>
                  <a:cxnLst>
                    <a:cxn ang="3cd4">
                      <a:pos x="hc" y="t"/>
                    </a:cxn>
                    <a:cxn ang="cd2">
                      <a:pos x="l" y="vc"/>
                    </a:cxn>
                    <a:cxn ang="cd4">
                      <a:pos x="hc" y="b"/>
                    </a:cxn>
                    <a:cxn ang="0">
                      <a:pos x="r" y="vc"/>
                    </a:cxn>
                  </a:cxnLst>
                  <a:rect l="l" t="t" r="r" b="b"/>
                  <a:pathLst>
                    <a:path w="319" h="319">
                      <a:moveTo>
                        <a:pt x="159" y="264"/>
                      </a:moveTo>
                      <a:cubicBezTo>
                        <a:pt x="102" y="264"/>
                        <a:pt x="55" y="217"/>
                        <a:pt x="55" y="159"/>
                      </a:cubicBezTo>
                      <a:cubicBezTo>
                        <a:pt x="55" y="102"/>
                        <a:pt x="102" y="55"/>
                        <a:pt x="159" y="55"/>
                      </a:cubicBezTo>
                      <a:cubicBezTo>
                        <a:pt x="217" y="55"/>
                        <a:pt x="263" y="102"/>
                        <a:pt x="263" y="159"/>
                      </a:cubicBezTo>
                      <a:cubicBezTo>
                        <a:pt x="263" y="217"/>
                        <a:pt x="217" y="264"/>
                        <a:pt x="159" y="264"/>
                      </a:cubicBezTo>
                      <a:close/>
                      <a:moveTo>
                        <a:pt x="159" y="0"/>
                      </a:moveTo>
                      <a:cubicBezTo>
                        <a:pt x="71" y="0"/>
                        <a:pt x="0" y="71"/>
                        <a:pt x="0" y="159"/>
                      </a:cubicBezTo>
                      <a:cubicBezTo>
                        <a:pt x="0" y="247"/>
                        <a:pt x="71" y="319"/>
                        <a:pt x="159" y="319"/>
                      </a:cubicBezTo>
                      <a:cubicBezTo>
                        <a:pt x="247" y="319"/>
                        <a:pt x="319" y="247"/>
                        <a:pt x="319" y="159"/>
                      </a:cubicBezTo>
                      <a:cubicBezTo>
                        <a:pt x="319" y="71"/>
                        <a:pt x="247" y="0"/>
                        <a:pt x="159"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4" name="Freeform 123">
                  <a:extLst>
                    <a:ext uri="{FF2B5EF4-FFF2-40B4-BE49-F238E27FC236}">
                      <a16:creationId xmlns:a16="http://schemas.microsoft.com/office/drawing/2014/main" id="{80F3CCEC-23AC-5047-95CA-8DF9B46F5418}"/>
                    </a:ext>
                  </a:extLst>
                </p:cNvPr>
                <p:cNvSpPr/>
                <p:nvPr/>
              </p:nvSpPr>
              <p:spPr>
                <a:xfrm>
                  <a:off x="6272999" y="3936437"/>
                  <a:ext cx="194400" cy="108360"/>
                </a:xfrm>
                <a:custGeom>
                  <a:avLst/>
                  <a:gdLst/>
                  <a:ahLst/>
                  <a:cxnLst>
                    <a:cxn ang="3cd4">
                      <a:pos x="hc" y="t"/>
                    </a:cxn>
                    <a:cxn ang="cd2">
                      <a:pos x="l" y="vc"/>
                    </a:cxn>
                    <a:cxn ang="cd4">
                      <a:pos x="hc" y="b"/>
                    </a:cxn>
                    <a:cxn ang="0">
                      <a:pos x="r" y="vc"/>
                    </a:cxn>
                  </a:cxnLst>
                  <a:rect l="l" t="t" r="r" b="b"/>
                  <a:pathLst>
                    <a:path w="541" h="302">
                      <a:moveTo>
                        <a:pt x="56" y="247"/>
                      </a:moveTo>
                      <a:lnTo>
                        <a:pt x="56" y="163"/>
                      </a:lnTo>
                      <a:cubicBezTo>
                        <a:pt x="56" y="142"/>
                        <a:pt x="65" y="123"/>
                        <a:pt x="82" y="112"/>
                      </a:cubicBezTo>
                      <a:cubicBezTo>
                        <a:pt x="135" y="75"/>
                        <a:pt x="201" y="55"/>
                        <a:pt x="270" y="55"/>
                      </a:cubicBezTo>
                      <a:cubicBezTo>
                        <a:pt x="340" y="55"/>
                        <a:pt x="407" y="76"/>
                        <a:pt x="459" y="113"/>
                      </a:cubicBezTo>
                      <a:cubicBezTo>
                        <a:pt x="475" y="124"/>
                        <a:pt x="485" y="142"/>
                        <a:pt x="485" y="162"/>
                      </a:cubicBezTo>
                      <a:cubicBezTo>
                        <a:pt x="485" y="186"/>
                        <a:pt x="485" y="217"/>
                        <a:pt x="485" y="247"/>
                      </a:cubicBezTo>
                      <a:close/>
                      <a:moveTo>
                        <a:pt x="491" y="67"/>
                      </a:moveTo>
                      <a:cubicBezTo>
                        <a:pt x="429" y="24"/>
                        <a:pt x="351" y="0"/>
                        <a:pt x="270" y="0"/>
                      </a:cubicBezTo>
                      <a:cubicBezTo>
                        <a:pt x="190" y="0"/>
                        <a:pt x="112" y="23"/>
                        <a:pt x="51" y="66"/>
                      </a:cubicBezTo>
                      <a:cubicBezTo>
                        <a:pt x="19" y="88"/>
                        <a:pt x="0" y="124"/>
                        <a:pt x="0" y="163"/>
                      </a:cubicBezTo>
                      <a:lnTo>
                        <a:pt x="0" y="275"/>
                      </a:lnTo>
                      <a:cubicBezTo>
                        <a:pt x="0" y="290"/>
                        <a:pt x="13" y="302"/>
                        <a:pt x="28" y="302"/>
                      </a:cubicBezTo>
                      <a:lnTo>
                        <a:pt x="513" y="302"/>
                      </a:lnTo>
                      <a:cubicBezTo>
                        <a:pt x="528" y="302"/>
                        <a:pt x="541" y="290"/>
                        <a:pt x="541" y="275"/>
                      </a:cubicBezTo>
                      <a:cubicBezTo>
                        <a:pt x="541" y="238"/>
                        <a:pt x="540" y="193"/>
                        <a:pt x="540" y="162"/>
                      </a:cubicBezTo>
                      <a:cubicBezTo>
                        <a:pt x="540" y="124"/>
                        <a:pt x="522" y="89"/>
                        <a:pt x="491" y="67"/>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5" name="Freeform 124">
                  <a:extLst>
                    <a:ext uri="{FF2B5EF4-FFF2-40B4-BE49-F238E27FC236}">
                      <a16:creationId xmlns:a16="http://schemas.microsoft.com/office/drawing/2014/main" id="{20736891-F1B6-164E-8382-2221DEDD2019}"/>
                    </a:ext>
                  </a:extLst>
                </p:cNvPr>
                <p:cNvSpPr/>
                <p:nvPr/>
              </p:nvSpPr>
              <p:spPr>
                <a:xfrm>
                  <a:off x="6447600" y="3830957"/>
                  <a:ext cx="95760" cy="95760"/>
                </a:xfrm>
                <a:custGeom>
                  <a:avLst/>
                  <a:gdLst/>
                  <a:ahLst/>
                  <a:cxnLst>
                    <a:cxn ang="3cd4">
                      <a:pos x="hc" y="t"/>
                    </a:cxn>
                    <a:cxn ang="cd2">
                      <a:pos x="l" y="vc"/>
                    </a:cxn>
                    <a:cxn ang="cd4">
                      <a:pos x="hc" y="b"/>
                    </a:cxn>
                    <a:cxn ang="0">
                      <a:pos x="r" y="vc"/>
                    </a:cxn>
                  </a:cxnLst>
                  <a:rect l="l" t="t" r="r" b="b"/>
                  <a:pathLst>
                    <a:path w="267" h="267">
                      <a:moveTo>
                        <a:pt x="133" y="212"/>
                      </a:moveTo>
                      <a:cubicBezTo>
                        <a:pt x="90" y="212"/>
                        <a:pt x="55" y="177"/>
                        <a:pt x="55" y="134"/>
                      </a:cubicBezTo>
                      <a:cubicBezTo>
                        <a:pt x="55" y="91"/>
                        <a:pt x="90" y="56"/>
                        <a:pt x="133" y="56"/>
                      </a:cubicBezTo>
                      <a:cubicBezTo>
                        <a:pt x="176" y="56"/>
                        <a:pt x="211" y="91"/>
                        <a:pt x="211" y="134"/>
                      </a:cubicBezTo>
                      <a:cubicBezTo>
                        <a:pt x="211" y="177"/>
                        <a:pt x="176" y="212"/>
                        <a:pt x="133" y="212"/>
                      </a:cubicBezTo>
                      <a:close/>
                      <a:moveTo>
                        <a:pt x="133" y="0"/>
                      </a:moveTo>
                      <a:cubicBezTo>
                        <a:pt x="60" y="0"/>
                        <a:pt x="0" y="60"/>
                        <a:pt x="0" y="134"/>
                      </a:cubicBezTo>
                      <a:cubicBezTo>
                        <a:pt x="0" y="207"/>
                        <a:pt x="60" y="267"/>
                        <a:pt x="133" y="267"/>
                      </a:cubicBezTo>
                      <a:cubicBezTo>
                        <a:pt x="207" y="267"/>
                        <a:pt x="267" y="207"/>
                        <a:pt x="267" y="134"/>
                      </a:cubicBezTo>
                      <a:cubicBezTo>
                        <a:pt x="267" y="60"/>
                        <a:pt x="207" y="0"/>
                        <a:pt x="133"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9055EF8F-862A-D741-8511-5B9053E0FAEB}"/>
                    </a:ext>
                  </a:extLst>
                </p:cNvPr>
                <p:cNvSpPr/>
                <p:nvPr/>
              </p:nvSpPr>
              <p:spPr>
                <a:xfrm>
                  <a:off x="6462000" y="3941117"/>
                  <a:ext cx="122760" cy="99000"/>
                </a:xfrm>
                <a:custGeom>
                  <a:avLst/>
                  <a:gdLst/>
                  <a:ahLst/>
                  <a:cxnLst>
                    <a:cxn ang="3cd4">
                      <a:pos x="hc" y="t"/>
                    </a:cxn>
                    <a:cxn ang="cd2">
                      <a:pos x="l" y="vc"/>
                    </a:cxn>
                    <a:cxn ang="cd4">
                      <a:pos x="hc" y="b"/>
                    </a:cxn>
                    <a:cxn ang="0">
                      <a:pos x="r" y="vc"/>
                    </a:cxn>
                  </a:cxnLst>
                  <a:rect l="l" t="t" r="r" b="b"/>
                  <a:pathLst>
                    <a:path w="342" h="276">
                      <a:moveTo>
                        <a:pt x="342" y="148"/>
                      </a:moveTo>
                      <a:cubicBezTo>
                        <a:pt x="342" y="113"/>
                        <a:pt x="325" y="81"/>
                        <a:pt x="297" y="61"/>
                      </a:cubicBezTo>
                      <a:cubicBezTo>
                        <a:pt x="241" y="22"/>
                        <a:pt x="171" y="0"/>
                        <a:pt x="98" y="0"/>
                      </a:cubicBezTo>
                      <a:cubicBezTo>
                        <a:pt x="73" y="0"/>
                        <a:pt x="47" y="3"/>
                        <a:pt x="23" y="8"/>
                      </a:cubicBezTo>
                      <a:cubicBezTo>
                        <a:pt x="8" y="11"/>
                        <a:pt x="-2" y="26"/>
                        <a:pt x="1" y="41"/>
                      </a:cubicBezTo>
                      <a:cubicBezTo>
                        <a:pt x="5" y="56"/>
                        <a:pt x="19" y="65"/>
                        <a:pt x="34" y="62"/>
                      </a:cubicBezTo>
                      <a:cubicBezTo>
                        <a:pt x="55" y="58"/>
                        <a:pt x="77" y="56"/>
                        <a:pt x="98" y="56"/>
                      </a:cubicBezTo>
                      <a:cubicBezTo>
                        <a:pt x="160" y="56"/>
                        <a:pt x="219" y="74"/>
                        <a:pt x="265" y="106"/>
                      </a:cubicBezTo>
                      <a:cubicBezTo>
                        <a:pt x="278" y="116"/>
                        <a:pt x="287" y="131"/>
                        <a:pt x="287" y="148"/>
                      </a:cubicBezTo>
                      <a:cubicBezTo>
                        <a:pt x="287" y="176"/>
                        <a:pt x="287" y="200"/>
                        <a:pt x="287" y="221"/>
                      </a:cubicBezTo>
                      <a:lnTo>
                        <a:pt x="100" y="221"/>
                      </a:lnTo>
                      <a:cubicBezTo>
                        <a:pt x="85" y="221"/>
                        <a:pt x="73" y="233"/>
                        <a:pt x="73" y="248"/>
                      </a:cubicBezTo>
                      <a:cubicBezTo>
                        <a:pt x="73" y="263"/>
                        <a:pt x="85" y="276"/>
                        <a:pt x="100" y="276"/>
                      </a:cubicBezTo>
                      <a:lnTo>
                        <a:pt x="315" y="276"/>
                      </a:lnTo>
                      <a:cubicBezTo>
                        <a:pt x="330" y="276"/>
                        <a:pt x="342" y="263"/>
                        <a:pt x="342" y="248"/>
                      </a:cubicBezTo>
                      <a:cubicBezTo>
                        <a:pt x="342" y="222"/>
                        <a:pt x="342" y="189"/>
                        <a:pt x="342" y="14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6990214C-853D-094A-B95B-B03AC0113963}"/>
                    </a:ext>
                  </a:extLst>
                </p:cNvPr>
                <p:cNvSpPr/>
                <p:nvPr/>
              </p:nvSpPr>
              <p:spPr>
                <a:xfrm>
                  <a:off x="6197040" y="3830957"/>
                  <a:ext cx="95760" cy="95760"/>
                </a:xfrm>
                <a:custGeom>
                  <a:avLst/>
                  <a:gdLst/>
                  <a:ahLst/>
                  <a:cxnLst>
                    <a:cxn ang="3cd4">
                      <a:pos x="hc" y="t"/>
                    </a:cxn>
                    <a:cxn ang="cd2">
                      <a:pos x="l" y="vc"/>
                    </a:cxn>
                    <a:cxn ang="cd4">
                      <a:pos x="hc" y="b"/>
                    </a:cxn>
                    <a:cxn ang="0">
                      <a:pos x="r" y="vc"/>
                    </a:cxn>
                  </a:cxnLst>
                  <a:rect l="l" t="t" r="r" b="b"/>
                  <a:pathLst>
                    <a:path w="267" h="267">
                      <a:moveTo>
                        <a:pt x="212" y="134"/>
                      </a:moveTo>
                      <a:cubicBezTo>
                        <a:pt x="212" y="177"/>
                        <a:pt x="177" y="212"/>
                        <a:pt x="134" y="212"/>
                      </a:cubicBezTo>
                      <a:cubicBezTo>
                        <a:pt x="91" y="212"/>
                        <a:pt x="56" y="177"/>
                        <a:pt x="56" y="134"/>
                      </a:cubicBezTo>
                      <a:cubicBezTo>
                        <a:pt x="56" y="91"/>
                        <a:pt x="91" y="56"/>
                        <a:pt x="134" y="56"/>
                      </a:cubicBezTo>
                      <a:cubicBezTo>
                        <a:pt x="177" y="56"/>
                        <a:pt x="212" y="91"/>
                        <a:pt x="212" y="134"/>
                      </a:cubicBezTo>
                      <a:close/>
                      <a:moveTo>
                        <a:pt x="0" y="134"/>
                      </a:moveTo>
                      <a:cubicBezTo>
                        <a:pt x="0" y="207"/>
                        <a:pt x="60" y="267"/>
                        <a:pt x="134" y="267"/>
                      </a:cubicBezTo>
                      <a:cubicBezTo>
                        <a:pt x="207" y="267"/>
                        <a:pt x="267" y="207"/>
                        <a:pt x="267" y="134"/>
                      </a:cubicBezTo>
                      <a:cubicBezTo>
                        <a:pt x="267" y="60"/>
                        <a:pt x="207" y="0"/>
                        <a:pt x="134" y="0"/>
                      </a:cubicBezTo>
                      <a:cubicBezTo>
                        <a:pt x="60" y="0"/>
                        <a:pt x="0" y="60"/>
                        <a:pt x="0" y="134"/>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C000DFC0-6794-AE4A-ADA3-FF71B2491815}"/>
                    </a:ext>
                  </a:extLst>
                </p:cNvPr>
                <p:cNvSpPr/>
                <p:nvPr/>
              </p:nvSpPr>
              <p:spPr>
                <a:xfrm>
                  <a:off x="6156000" y="3941117"/>
                  <a:ext cx="122400" cy="99000"/>
                </a:xfrm>
                <a:custGeom>
                  <a:avLst/>
                  <a:gdLst/>
                  <a:ahLst/>
                  <a:cxnLst>
                    <a:cxn ang="3cd4">
                      <a:pos x="hc" y="t"/>
                    </a:cxn>
                    <a:cxn ang="cd2">
                      <a:pos x="l" y="vc"/>
                    </a:cxn>
                    <a:cxn ang="cd4">
                      <a:pos x="hc" y="b"/>
                    </a:cxn>
                    <a:cxn ang="0">
                      <a:pos x="r" y="vc"/>
                    </a:cxn>
                  </a:cxnLst>
                  <a:rect l="l" t="t" r="r" b="b"/>
                  <a:pathLst>
                    <a:path w="341" h="276">
                      <a:moveTo>
                        <a:pt x="340" y="41"/>
                      </a:moveTo>
                      <a:cubicBezTo>
                        <a:pt x="344" y="26"/>
                        <a:pt x="334" y="11"/>
                        <a:pt x="319" y="8"/>
                      </a:cubicBezTo>
                      <a:cubicBezTo>
                        <a:pt x="295" y="3"/>
                        <a:pt x="269" y="0"/>
                        <a:pt x="244" y="0"/>
                      </a:cubicBezTo>
                      <a:cubicBezTo>
                        <a:pt x="171" y="0"/>
                        <a:pt x="101" y="22"/>
                        <a:pt x="45" y="61"/>
                      </a:cubicBezTo>
                      <a:cubicBezTo>
                        <a:pt x="17" y="81"/>
                        <a:pt x="0" y="113"/>
                        <a:pt x="0" y="148"/>
                      </a:cubicBezTo>
                      <a:cubicBezTo>
                        <a:pt x="0" y="176"/>
                        <a:pt x="0" y="216"/>
                        <a:pt x="0" y="248"/>
                      </a:cubicBezTo>
                      <a:cubicBezTo>
                        <a:pt x="0" y="263"/>
                        <a:pt x="12" y="276"/>
                        <a:pt x="27" y="276"/>
                      </a:cubicBezTo>
                      <a:lnTo>
                        <a:pt x="242" y="276"/>
                      </a:lnTo>
                      <a:cubicBezTo>
                        <a:pt x="257" y="276"/>
                        <a:pt x="269" y="263"/>
                        <a:pt x="269" y="248"/>
                      </a:cubicBezTo>
                      <a:cubicBezTo>
                        <a:pt x="269" y="233"/>
                        <a:pt x="257" y="221"/>
                        <a:pt x="242" y="221"/>
                      </a:cubicBezTo>
                      <a:lnTo>
                        <a:pt x="55" y="221"/>
                      </a:lnTo>
                      <a:cubicBezTo>
                        <a:pt x="55" y="195"/>
                        <a:pt x="55" y="168"/>
                        <a:pt x="55" y="148"/>
                      </a:cubicBezTo>
                      <a:cubicBezTo>
                        <a:pt x="55" y="131"/>
                        <a:pt x="64" y="116"/>
                        <a:pt x="77" y="106"/>
                      </a:cubicBezTo>
                      <a:cubicBezTo>
                        <a:pt x="123" y="74"/>
                        <a:pt x="182" y="56"/>
                        <a:pt x="244" y="56"/>
                      </a:cubicBezTo>
                      <a:cubicBezTo>
                        <a:pt x="265" y="56"/>
                        <a:pt x="287" y="58"/>
                        <a:pt x="308" y="62"/>
                      </a:cubicBezTo>
                      <a:cubicBezTo>
                        <a:pt x="323" y="65"/>
                        <a:pt x="337" y="56"/>
                        <a:pt x="340" y="4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29" name="Freeform 128">
                  <a:extLst>
                    <a:ext uri="{FF2B5EF4-FFF2-40B4-BE49-F238E27FC236}">
                      <a16:creationId xmlns:a16="http://schemas.microsoft.com/office/drawing/2014/main" id="{4E40928E-1CB2-2B40-804B-1A52341EF3F8}"/>
                    </a:ext>
                  </a:extLst>
                </p:cNvPr>
                <p:cNvSpPr/>
                <p:nvPr/>
              </p:nvSpPr>
              <p:spPr>
                <a:xfrm>
                  <a:off x="6158520" y="3510557"/>
                  <a:ext cx="407160" cy="314280"/>
                </a:xfrm>
                <a:custGeom>
                  <a:avLst/>
                  <a:gdLst/>
                  <a:ahLst/>
                  <a:cxnLst>
                    <a:cxn ang="3cd4">
                      <a:pos x="hc" y="t"/>
                    </a:cxn>
                    <a:cxn ang="cd2">
                      <a:pos x="l" y="vc"/>
                    </a:cxn>
                    <a:cxn ang="cd4">
                      <a:pos x="hc" y="b"/>
                    </a:cxn>
                    <a:cxn ang="0">
                      <a:pos x="r" y="vc"/>
                    </a:cxn>
                  </a:cxnLst>
                  <a:rect l="l" t="t" r="r" b="b"/>
                  <a:pathLst>
                    <a:path w="1132" h="874">
                      <a:moveTo>
                        <a:pt x="151" y="356"/>
                      </a:moveTo>
                      <a:cubicBezTo>
                        <a:pt x="216" y="313"/>
                        <a:pt x="303" y="290"/>
                        <a:pt x="396" y="290"/>
                      </a:cubicBezTo>
                      <a:cubicBezTo>
                        <a:pt x="489" y="290"/>
                        <a:pt x="576" y="313"/>
                        <a:pt x="641" y="356"/>
                      </a:cubicBezTo>
                      <a:cubicBezTo>
                        <a:pt x="702" y="396"/>
                        <a:pt x="736" y="449"/>
                        <a:pt x="736" y="504"/>
                      </a:cubicBezTo>
                      <a:cubicBezTo>
                        <a:pt x="736" y="559"/>
                        <a:pt x="702" y="611"/>
                        <a:pt x="641" y="651"/>
                      </a:cubicBezTo>
                      <a:cubicBezTo>
                        <a:pt x="576" y="694"/>
                        <a:pt x="489" y="718"/>
                        <a:pt x="396" y="718"/>
                      </a:cubicBezTo>
                      <a:cubicBezTo>
                        <a:pt x="391" y="718"/>
                        <a:pt x="386" y="718"/>
                        <a:pt x="382" y="718"/>
                      </a:cubicBezTo>
                      <a:cubicBezTo>
                        <a:pt x="378" y="717"/>
                        <a:pt x="374" y="718"/>
                        <a:pt x="371" y="719"/>
                      </a:cubicBezTo>
                      <a:lnTo>
                        <a:pt x="159" y="803"/>
                      </a:lnTo>
                      <a:cubicBezTo>
                        <a:pt x="164" y="764"/>
                        <a:pt x="168" y="724"/>
                        <a:pt x="173" y="684"/>
                      </a:cubicBezTo>
                      <a:cubicBezTo>
                        <a:pt x="174" y="673"/>
                        <a:pt x="169" y="663"/>
                        <a:pt x="160" y="657"/>
                      </a:cubicBezTo>
                      <a:cubicBezTo>
                        <a:pt x="93" y="616"/>
                        <a:pt x="56" y="562"/>
                        <a:pt x="56" y="504"/>
                      </a:cubicBezTo>
                      <a:cubicBezTo>
                        <a:pt x="56" y="449"/>
                        <a:pt x="89" y="396"/>
                        <a:pt x="151" y="356"/>
                      </a:cubicBezTo>
                      <a:close/>
                      <a:moveTo>
                        <a:pt x="418" y="119"/>
                      </a:moveTo>
                      <a:cubicBezTo>
                        <a:pt x="491" y="78"/>
                        <a:pt x="584" y="55"/>
                        <a:pt x="681" y="55"/>
                      </a:cubicBezTo>
                      <a:cubicBezTo>
                        <a:pt x="789" y="55"/>
                        <a:pt x="890" y="83"/>
                        <a:pt x="965" y="132"/>
                      </a:cubicBezTo>
                      <a:cubicBezTo>
                        <a:pt x="1037" y="179"/>
                        <a:pt x="1077" y="241"/>
                        <a:pt x="1077" y="306"/>
                      </a:cubicBezTo>
                      <a:cubicBezTo>
                        <a:pt x="1077" y="340"/>
                        <a:pt x="1066" y="373"/>
                        <a:pt x="1045" y="403"/>
                      </a:cubicBezTo>
                      <a:cubicBezTo>
                        <a:pt x="1024" y="435"/>
                        <a:pt x="994" y="463"/>
                        <a:pt x="955" y="486"/>
                      </a:cubicBezTo>
                      <a:cubicBezTo>
                        <a:pt x="946" y="492"/>
                        <a:pt x="940" y="502"/>
                        <a:pt x="942" y="513"/>
                      </a:cubicBezTo>
                      <a:cubicBezTo>
                        <a:pt x="947" y="561"/>
                        <a:pt x="953" y="609"/>
                        <a:pt x="959" y="657"/>
                      </a:cubicBezTo>
                      <a:lnTo>
                        <a:pt x="774" y="584"/>
                      </a:lnTo>
                      <a:cubicBezTo>
                        <a:pt x="785" y="559"/>
                        <a:pt x="791" y="531"/>
                        <a:pt x="791" y="504"/>
                      </a:cubicBezTo>
                      <a:cubicBezTo>
                        <a:pt x="791" y="430"/>
                        <a:pt x="749" y="361"/>
                        <a:pt x="671" y="310"/>
                      </a:cubicBezTo>
                      <a:cubicBezTo>
                        <a:pt x="597" y="261"/>
                        <a:pt x="500" y="235"/>
                        <a:pt x="396" y="235"/>
                      </a:cubicBezTo>
                      <a:cubicBezTo>
                        <a:pt x="362" y="235"/>
                        <a:pt x="329" y="237"/>
                        <a:pt x="298" y="243"/>
                      </a:cubicBezTo>
                      <a:cubicBezTo>
                        <a:pt x="318" y="196"/>
                        <a:pt x="359" y="152"/>
                        <a:pt x="418" y="119"/>
                      </a:cubicBezTo>
                      <a:close/>
                      <a:moveTo>
                        <a:pt x="116" y="695"/>
                      </a:moveTo>
                      <a:cubicBezTo>
                        <a:pt x="111" y="739"/>
                        <a:pt x="106" y="783"/>
                        <a:pt x="101" y="826"/>
                      </a:cubicBezTo>
                      <a:lnTo>
                        <a:pt x="99" y="843"/>
                      </a:lnTo>
                      <a:cubicBezTo>
                        <a:pt x="98" y="853"/>
                        <a:pt x="102" y="862"/>
                        <a:pt x="110" y="868"/>
                      </a:cubicBezTo>
                      <a:cubicBezTo>
                        <a:pt x="114" y="872"/>
                        <a:pt x="120" y="874"/>
                        <a:pt x="126" y="874"/>
                      </a:cubicBezTo>
                      <a:cubicBezTo>
                        <a:pt x="130" y="874"/>
                        <a:pt x="133" y="873"/>
                        <a:pt x="136" y="872"/>
                      </a:cubicBezTo>
                      <a:lnTo>
                        <a:pt x="386" y="773"/>
                      </a:lnTo>
                      <a:cubicBezTo>
                        <a:pt x="389" y="773"/>
                        <a:pt x="393" y="773"/>
                        <a:pt x="396" y="773"/>
                      </a:cubicBezTo>
                      <a:cubicBezTo>
                        <a:pt x="500" y="773"/>
                        <a:pt x="597" y="746"/>
                        <a:pt x="671" y="698"/>
                      </a:cubicBezTo>
                      <a:cubicBezTo>
                        <a:pt x="701" y="678"/>
                        <a:pt x="726" y="656"/>
                        <a:pt x="745" y="632"/>
                      </a:cubicBezTo>
                      <a:lnTo>
                        <a:pt x="981" y="726"/>
                      </a:lnTo>
                      <a:cubicBezTo>
                        <a:pt x="985" y="727"/>
                        <a:pt x="988" y="728"/>
                        <a:pt x="991" y="728"/>
                      </a:cubicBezTo>
                      <a:cubicBezTo>
                        <a:pt x="997" y="728"/>
                        <a:pt x="1003" y="726"/>
                        <a:pt x="1008" y="722"/>
                      </a:cubicBezTo>
                      <a:cubicBezTo>
                        <a:pt x="1016" y="716"/>
                        <a:pt x="1020" y="706"/>
                        <a:pt x="1019" y="697"/>
                      </a:cubicBezTo>
                      <a:lnTo>
                        <a:pt x="1016" y="676"/>
                      </a:lnTo>
                      <a:cubicBezTo>
                        <a:pt x="1011" y="625"/>
                        <a:pt x="1004" y="574"/>
                        <a:pt x="999" y="524"/>
                      </a:cubicBezTo>
                      <a:cubicBezTo>
                        <a:pt x="1037" y="498"/>
                        <a:pt x="1068" y="468"/>
                        <a:pt x="1091" y="434"/>
                      </a:cubicBezTo>
                      <a:cubicBezTo>
                        <a:pt x="1118" y="394"/>
                        <a:pt x="1132" y="351"/>
                        <a:pt x="1132" y="306"/>
                      </a:cubicBezTo>
                      <a:cubicBezTo>
                        <a:pt x="1132" y="222"/>
                        <a:pt x="1084" y="144"/>
                        <a:pt x="996" y="86"/>
                      </a:cubicBezTo>
                      <a:cubicBezTo>
                        <a:pt x="911" y="31"/>
                        <a:pt x="800" y="0"/>
                        <a:pt x="681" y="0"/>
                      </a:cubicBezTo>
                      <a:cubicBezTo>
                        <a:pt x="459" y="0"/>
                        <a:pt x="271" y="108"/>
                        <a:pt x="236" y="256"/>
                      </a:cubicBezTo>
                      <a:cubicBezTo>
                        <a:pt x="236" y="256"/>
                        <a:pt x="236" y="257"/>
                        <a:pt x="235" y="257"/>
                      </a:cubicBezTo>
                      <a:cubicBezTo>
                        <a:pt x="193" y="270"/>
                        <a:pt x="154" y="288"/>
                        <a:pt x="121" y="310"/>
                      </a:cubicBezTo>
                      <a:cubicBezTo>
                        <a:pt x="43" y="361"/>
                        <a:pt x="0" y="430"/>
                        <a:pt x="0" y="504"/>
                      </a:cubicBezTo>
                      <a:cubicBezTo>
                        <a:pt x="0" y="576"/>
                        <a:pt x="42" y="645"/>
                        <a:pt x="116" y="69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grpSp>
        <p:nvGrpSpPr>
          <p:cNvPr id="137" name="Group 136"/>
          <p:cNvGrpSpPr/>
          <p:nvPr/>
        </p:nvGrpSpPr>
        <p:grpSpPr>
          <a:xfrm>
            <a:off x="267888" y="1863376"/>
            <a:ext cx="2148840" cy="2423160"/>
            <a:chOff x="12523110" y="4754881"/>
            <a:chExt cx="4139256" cy="4650515"/>
          </a:xfrm>
        </p:grpSpPr>
        <p:sp>
          <p:nvSpPr>
            <p:cNvPr id="12" name="Freeform 9">
              <a:extLst>
                <a:ext uri="{FF2B5EF4-FFF2-40B4-BE49-F238E27FC236}">
                  <a16:creationId xmlns:a16="http://schemas.microsoft.com/office/drawing/2014/main" id="{EA4756A1-5852-F541-9A0F-4DFAD621F7AB}"/>
                </a:ext>
              </a:extLst>
            </p:cNvPr>
            <p:cNvSpPr>
              <a:spLocks noChangeArrowheads="1"/>
            </p:cNvSpPr>
            <p:nvPr/>
          </p:nvSpPr>
          <p:spPr bwMode="auto">
            <a:xfrm>
              <a:off x="14577990" y="9208757"/>
              <a:ext cx="285127" cy="196639"/>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a:solidFill>
                <a:schemeClr val="bg2"/>
              </a:solidFill>
            </a:ln>
            <a:effectLst/>
          </p:spPr>
          <p:txBody>
            <a:bodyPr wrap="none" anchor="ctr"/>
            <a:lstStyle/>
            <a:p>
              <a:endParaRPr lang="en-US"/>
            </a:p>
          </p:txBody>
        </p:sp>
        <p:sp>
          <p:nvSpPr>
            <p:cNvPr id="13" name="Freeform 10">
              <a:extLst>
                <a:ext uri="{FF2B5EF4-FFF2-40B4-BE49-F238E27FC236}">
                  <a16:creationId xmlns:a16="http://schemas.microsoft.com/office/drawing/2014/main" id="{5B8EFB2A-0056-A744-87C4-0A2175B46E01}"/>
                </a:ext>
              </a:extLst>
            </p:cNvPr>
            <p:cNvSpPr>
              <a:spLocks noChangeArrowheads="1"/>
            </p:cNvSpPr>
            <p:nvPr/>
          </p:nvSpPr>
          <p:spPr bwMode="auto">
            <a:xfrm>
              <a:off x="14577990" y="9208757"/>
              <a:ext cx="285127" cy="196639"/>
            </a:xfrm>
            <a:custGeom>
              <a:avLst/>
              <a:gdLst>
                <a:gd name="T0" fmla="*/ 127 w 254"/>
                <a:gd name="T1" fmla="*/ 177 h 178"/>
                <a:gd name="T2" fmla="*/ 127 w 254"/>
                <a:gd name="T3" fmla="*/ 177 h 178"/>
                <a:gd name="T4" fmla="*/ 127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7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7" y="177"/>
                  </a:moveTo>
                  <a:lnTo>
                    <a:pt x="127" y="177"/>
                  </a:lnTo>
                  <a:lnTo>
                    <a:pt x="127" y="177"/>
                  </a:lnTo>
                  <a:cubicBezTo>
                    <a:pt x="57" y="177"/>
                    <a:pt x="0" y="120"/>
                    <a:pt x="0" y="50"/>
                  </a:cubicBezTo>
                  <a:lnTo>
                    <a:pt x="0" y="0"/>
                  </a:lnTo>
                  <a:lnTo>
                    <a:pt x="253" y="0"/>
                  </a:lnTo>
                  <a:lnTo>
                    <a:pt x="253" y="50"/>
                  </a:lnTo>
                  <a:lnTo>
                    <a:pt x="253" y="50"/>
                  </a:lnTo>
                  <a:cubicBezTo>
                    <a:pt x="253" y="120"/>
                    <a:pt x="197" y="177"/>
                    <a:pt x="127" y="177"/>
                  </a:cubicBezTo>
                </a:path>
              </a:pathLst>
            </a:custGeom>
            <a:solidFill>
              <a:schemeClr val="accent3"/>
            </a:solidFill>
            <a:ln w="11160" cap="flat">
              <a:solidFill>
                <a:schemeClr val="bg2"/>
              </a:solidFill>
              <a:round/>
              <a:headEnd/>
              <a:tailEnd/>
            </a:ln>
            <a:effectLst/>
          </p:spPr>
          <p:txBody>
            <a:bodyPr wrap="none" anchor="ctr"/>
            <a:lstStyle/>
            <a:p>
              <a:endParaRPr lang="en-US"/>
            </a:p>
          </p:txBody>
        </p:sp>
        <p:sp>
          <p:nvSpPr>
            <p:cNvPr id="14" name="Freeform 11">
              <a:extLst>
                <a:ext uri="{FF2B5EF4-FFF2-40B4-BE49-F238E27FC236}">
                  <a16:creationId xmlns:a16="http://schemas.microsoft.com/office/drawing/2014/main" id="{8CCB2CF2-E677-2D47-B201-F66EAC6BE74E}"/>
                </a:ext>
              </a:extLst>
            </p:cNvPr>
            <p:cNvSpPr>
              <a:spLocks noChangeArrowheads="1"/>
            </p:cNvSpPr>
            <p:nvPr/>
          </p:nvSpPr>
          <p:spPr bwMode="auto">
            <a:xfrm>
              <a:off x="14440342" y="9090774"/>
              <a:ext cx="560422" cy="196639"/>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a:solidFill>
                <a:schemeClr val="bg2"/>
              </a:solidFill>
            </a:ln>
            <a:effectLst/>
          </p:spPr>
          <p:txBody>
            <a:bodyPr wrap="none" anchor="ctr"/>
            <a:lstStyle/>
            <a:p>
              <a:endParaRPr lang="en-US"/>
            </a:p>
          </p:txBody>
        </p:sp>
        <p:sp>
          <p:nvSpPr>
            <p:cNvPr id="15" name="Freeform 12">
              <a:extLst>
                <a:ext uri="{FF2B5EF4-FFF2-40B4-BE49-F238E27FC236}">
                  <a16:creationId xmlns:a16="http://schemas.microsoft.com/office/drawing/2014/main" id="{19D15E37-E770-7C49-BC25-3C360E121BC7}"/>
                </a:ext>
              </a:extLst>
            </p:cNvPr>
            <p:cNvSpPr>
              <a:spLocks noChangeArrowheads="1"/>
            </p:cNvSpPr>
            <p:nvPr/>
          </p:nvSpPr>
          <p:spPr bwMode="auto">
            <a:xfrm>
              <a:off x="14440342" y="9090774"/>
              <a:ext cx="560422" cy="196639"/>
            </a:xfrm>
            <a:custGeom>
              <a:avLst/>
              <a:gdLst>
                <a:gd name="T0" fmla="*/ 364 w 503"/>
                <a:gd name="T1" fmla="*/ 177 h 178"/>
                <a:gd name="T2" fmla="*/ 138 w 503"/>
                <a:gd name="T3" fmla="*/ 177 h 178"/>
                <a:gd name="T4" fmla="*/ 138 w 503"/>
                <a:gd name="T5" fmla="*/ 177 h 178"/>
                <a:gd name="T6" fmla="*/ 0 w 503"/>
                <a:gd name="T7" fmla="*/ 39 h 178"/>
                <a:gd name="T8" fmla="*/ 0 w 503"/>
                <a:gd name="T9" fmla="*/ 0 h 178"/>
                <a:gd name="T10" fmla="*/ 502 w 503"/>
                <a:gd name="T11" fmla="*/ 0 h 178"/>
                <a:gd name="T12" fmla="*/ 502 w 503"/>
                <a:gd name="T13" fmla="*/ 39 h 178"/>
                <a:gd name="T14" fmla="*/ 502 w 503"/>
                <a:gd name="T15" fmla="*/ 39 h 178"/>
                <a:gd name="T16" fmla="*/ 364 w 503"/>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78">
                  <a:moveTo>
                    <a:pt x="364" y="177"/>
                  </a:moveTo>
                  <a:lnTo>
                    <a:pt x="138" y="177"/>
                  </a:lnTo>
                  <a:lnTo>
                    <a:pt x="138" y="177"/>
                  </a:lnTo>
                  <a:cubicBezTo>
                    <a:pt x="62" y="177"/>
                    <a:pt x="0" y="115"/>
                    <a:pt x="0" y="39"/>
                  </a:cubicBezTo>
                  <a:lnTo>
                    <a:pt x="0" y="0"/>
                  </a:lnTo>
                  <a:lnTo>
                    <a:pt x="502" y="0"/>
                  </a:lnTo>
                  <a:lnTo>
                    <a:pt x="502" y="39"/>
                  </a:lnTo>
                  <a:lnTo>
                    <a:pt x="502" y="39"/>
                  </a:lnTo>
                  <a:cubicBezTo>
                    <a:pt x="502" y="115"/>
                    <a:pt x="440" y="177"/>
                    <a:pt x="364" y="177"/>
                  </a:cubicBezTo>
                </a:path>
              </a:pathLst>
            </a:custGeom>
            <a:solidFill>
              <a:schemeClr val="accent3"/>
            </a:solidFill>
            <a:ln w="11160" cap="flat">
              <a:solidFill>
                <a:schemeClr val="bg2"/>
              </a:solidFill>
              <a:round/>
              <a:headEnd/>
              <a:tailEnd/>
            </a:ln>
            <a:effectLst/>
          </p:spPr>
          <p:txBody>
            <a:bodyPr wrap="none" anchor="ctr"/>
            <a:lstStyle/>
            <a:p>
              <a:endParaRPr lang="en-US"/>
            </a:p>
          </p:txBody>
        </p:sp>
        <p:sp>
          <p:nvSpPr>
            <p:cNvPr id="51" name="Freeform 378">
              <a:extLst>
                <a:ext uri="{FF2B5EF4-FFF2-40B4-BE49-F238E27FC236}">
                  <a16:creationId xmlns:a16="http://schemas.microsoft.com/office/drawing/2014/main" id="{08270BD7-41F9-404F-90DB-36AD679DBBAE}"/>
                </a:ext>
              </a:extLst>
            </p:cNvPr>
            <p:cNvSpPr>
              <a:spLocks noChangeArrowheads="1"/>
            </p:cNvSpPr>
            <p:nvPr/>
          </p:nvSpPr>
          <p:spPr bwMode="auto">
            <a:xfrm>
              <a:off x="14219125" y="8151820"/>
              <a:ext cx="1002860" cy="324455"/>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3"/>
            </a:solidFill>
            <a:ln>
              <a:noFill/>
            </a:ln>
            <a:effectLst/>
          </p:spPr>
          <p:txBody>
            <a:bodyPr wrap="none" anchor="ctr"/>
            <a:lstStyle/>
            <a:p>
              <a:endParaRPr lang="en-US"/>
            </a:p>
          </p:txBody>
        </p:sp>
        <p:sp>
          <p:nvSpPr>
            <p:cNvPr id="52" name="Freeform 379">
              <a:extLst>
                <a:ext uri="{FF2B5EF4-FFF2-40B4-BE49-F238E27FC236}">
                  <a16:creationId xmlns:a16="http://schemas.microsoft.com/office/drawing/2014/main" id="{DD4FF3A2-05AE-EC4E-A0D5-4F8FCB2C104F}"/>
                </a:ext>
              </a:extLst>
            </p:cNvPr>
            <p:cNvSpPr>
              <a:spLocks noChangeArrowheads="1"/>
            </p:cNvSpPr>
            <p:nvPr/>
          </p:nvSpPr>
          <p:spPr bwMode="auto">
            <a:xfrm>
              <a:off x="14130637" y="8461528"/>
              <a:ext cx="1179835" cy="226135"/>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a:solidFill>
                <a:schemeClr val="bg2"/>
              </a:solidFill>
            </a:ln>
            <a:effectLst/>
          </p:spPr>
          <p:txBody>
            <a:bodyPr wrap="none" anchor="ctr"/>
            <a:lstStyle/>
            <a:p>
              <a:endParaRPr lang="en-US"/>
            </a:p>
          </p:txBody>
        </p:sp>
        <p:sp>
          <p:nvSpPr>
            <p:cNvPr id="53" name="Freeform 380">
              <a:extLst>
                <a:ext uri="{FF2B5EF4-FFF2-40B4-BE49-F238E27FC236}">
                  <a16:creationId xmlns:a16="http://schemas.microsoft.com/office/drawing/2014/main" id="{3D675017-FF75-814A-B20E-9081F644DAC5}"/>
                </a:ext>
              </a:extLst>
            </p:cNvPr>
            <p:cNvSpPr>
              <a:spLocks noChangeArrowheads="1"/>
            </p:cNvSpPr>
            <p:nvPr/>
          </p:nvSpPr>
          <p:spPr bwMode="auto">
            <a:xfrm>
              <a:off x="14130637" y="8461528"/>
              <a:ext cx="1179835" cy="226135"/>
            </a:xfrm>
            <a:custGeom>
              <a:avLst/>
              <a:gdLst>
                <a:gd name="T0" fmla="*/ 956 w 1058"/>
                <a:gd name="T1" fmla="*/ 202 h 203"/>
                <a:gd name="T2" fmla="*/ 101 w 1058"/>
                <a:gd name="T3" fmla="*/ 202 h 203"/>
                <a:gd name="T4" fmla="*/ 101 w 1058"/>
                <a:gd name="T5" fmla="*/ 202 h 203"/>
                <a:gd name="T6" fmla="*/ 0 w 1058"/>
                <a:gd name="T7" fmla="*/ 100 h 203"/>
                <a:gd name="T8" fmla="*/ 0 w 1058"/>
                <a:gd name="T9" fmla="*/ 100 h 203"/>
                <a:gd name="T10" fmla="*/ 101 w 1058"/>
                <a:gd name="T11" fmla="*/ 0 h 203"/>
                <a:gd name="T12" fmla="*/ 956 w 1058"/>
                <a:gd name="T13" fmla="*/ 0 h 203"/>
                <a:gd name="T14" fmla="*/ 956 w 1058"/>
                <a:gd name="T15" fmla="*/ 0 h 203"/>
                <a:gd name="T16" fmla="*/ 1057 w 1058"/>
                <a:gd name="T17" fmla="*/ 100 h 203"/>
                <a:gd name="T18" fmla="*/ 1057 w 1058"/>
                <a:gd name="T19" fmla="*/ 100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0"/>
                  </a:cubicBezTo>
                  <a:lnTo>
                    <a:pt x="0" y="100"/>
                  </a:lnTo>
                  <a:cubicBezTo>
                    <a:pt x="0" y="45"/>
                    <a:pt x="45" y="0"/>
                    <a:pt x="101" y="0"/>
                  </a:cubicBezTo>
                  <a:lnTo>
                    <a:pt x="956" y="0"/>
                  </a:lnTo>
                  <a:lnTo>
                    <a:pt x="956" y="0"/>
                  </a:lnTo>
                  <a:cubicBezTo>
                    <a:pt x="1012" y="0"/>
                    <a:pt x="1057" y="45"/>
                    <a:pt x="1057" y="100"/>
                  </a:cubicBezTo>
                  <a:lnTo>
                    <a:pt x="1057" y="100"/>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a:p>
          </p:txBody>
        </p:sp>
        <p:sp>
          <p:nvSpPr>
            <p:cNvPr id="54" name="Freeform 381">
              <a:extLst>
                <a:ext uri="{FF2B5EF4-FFF2-40B4-BE49-F238E27FC236}">
                  <a16:creationId xmlns:a16="http://schemas.microsoft.com/office/drawing/2014/main" id="{B3726B57-3672-EC4D-B3F6-3277F5D5051A}"/>
                </a:ext>
              </a:extLst>
            </p:cNvPr>
            <p:cNvSpPr>
              <a:spLocks noChangeArrowheads="1"/>
            </p:cNvSpPr>
            <p:nvPr/>
          </p:nvSpPr>
          <p:spPr bwMode="auto">
            <a:xfrm>
              <a:off x="14130637" y="8687663"/>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a:p>
          </p:txBody>
        </p:sp>
        <p:sp>
          <p:nvSpPr>
            <p:cNvPr id="55" name="Freeform 382">
              <a:extLst>
                <a:ext uri="{FF2B5EF4-FFF2-40B4-BE49-F238E27FC236}">
                  <a16:creationId xmlns:a16="http://schemas.microsoft.com/office/drawing/2014/main" id="{535B63F7-4D37-9944-8816-71450750F706}"/>
                </a:ext>
              </a:extLst>
            </p:cNvPr>
            <p:cNvSpPr>
              <a:spLocks noChangeArrowheads="1"/>
            </p:cNvSpPr>
            <p:nvPr/>
          </p:nvSpPr>
          <p:spPr bwMode="auto">
            <a:xfrm>
              <a:off x="14130637" y="8687663"/>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5"/>
                    <a:pt x="45" y="0"/>
                    <a:pt x="101" y="0"/>
                  </a:cubicBezTo>
                  <a:lnTo>
                    <a:pt x="956" y="0"/>
                  </a:lnTo>
                  <a:lnTo>
                    <a:pt x="956" y="0"/>
                  </a:lnTo>
                  <a:cubicBezTo>
                    <a:pt x="1012" y="0"/>
                    <a:pt x="1057" y="45"/>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a:p>
          </p:txBody>
        </p:sp>
        <p:sp>
          <p:nvSpPr>
            <p:cNvPr id="56" name="Freeform 383">
              <a:extLst>
                <a:ext uri="{FF2B5EF4-FFF2-40B4-BE49-F238E27FC236}">
                  <a16:creationId xmlns:a16="http://schemas.microsoft.com/office/drawing/2014/main" id="{DB566FB9-550D-9245-8239-DF5A3FCB9739}"/>
                </a:ext>
              </a:extLst>
            </p:cNvPr>
            <p:cNvSpPr>
              <a:spLocks noChangeArrowheads="1"/>
            </p:cNvSpPr>
            <p:nvPr/>
          </p:nvSpPr>
          <p:spPr bwMode="auto">
            <a:xfrm>
              <a:off x="14130637" y="8913798"/>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a:solidFill>
                <a:schemeClr val="bg2"/>
              </a:solidFill>
            </a:ln>
            <a:effectLst/>
          </p:spPr>
          <p:txBody>
            <a:bodyPr wrap="none" anchor="ctr"/>
            <a:lstStyle/>
            <a:p>
              <a:endParaRPr lang="en-US"/>
            </a:p>
          </p:txBody>
        </p:sp>
        <p:sp>
          <p:nvSpPr>
            <p:cNvPr id="57" name="Freeform 384">
              <a:extLst>
                <a:ext uri="{FF2B5EF4-FFF2-40B4-BE49-F238E27FC236}">
                  <a16:creationId xmlns:a16="http://schemas.microsoft.com/office/drawing/2014/main" id="{BFA11D37-8EAF-3C44-9BC0-F7A5CBB6C747}"/>
                </a:ext>
              </a:extLst>
            </p:cNvPr>
            <p:cNvSpPr>
              <a:spLocks noChangeArrowheads="1"/>
            </p:cNvSpPr>
            <p:nvPr/>
          </p:nvSpPr>
          <p:spPr bwMode="auto">
            <a:xfrm>
              <a:off x="14130637" y="8913798"/>
              <a:ext cx="1179835" cy="226135"/>
            </a:xfrm>
            <a:custGeom>
              <a:avLst/>
              <a:gdLst>
                <a:gd name="T0" fmla="*/ 956 w 1058"/>
                <a:gd name="T1" fmla="*/ 202 h 203"/>
                <a:gd name="T2" fmla="*/ 101 w 1058"/>
                <a:gd name="T3" fmla="*/ 202 h 203"/>
                <a:gd name="T4" fmla="*/ 101 w 1058"/>
                <a:gd name="T5" fmla="*/ 202 h 203"/>
                <a:gd name="T6" fmla="*/ 0 w 1058"/>
                <a:gd name="T7" fmla="*/ 101 h 203"/>
                <a:gd name="T8" fmla="*/ 0 w 1058"/>
                <a:gd name="T9" fmla="*/ 101 h 203"/>
                <a:gd name="T10" fmla="*/ 101 w 1058"/>
                <a:gd name="T11" fmla="*/ 0 h 203"/>
                <a:gd name="T12" fmla="*/ 956 w 1058"/>
                <a:gd name="T13" fmla="*/ 0 h 203"/>
                <a:gd name="T14" fmla="*/ 956 w 1058"/>
                <a:gd name="T15" fmla="*/ 0 h 203"/>
                <a:gd name="T16" fmla="*/ 1057 w 1058"/>
                <a:gd name="T17" fmla="*/ 101 h 203"/>
                <a:gd name="T18" fmla="*/ 1057 w 1058"/>
                <a:gd name="T19" fmla="*/ 101 h 203"/>
                <a:gd name="T20" fmla="*/ 956 w 1058"/>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8" h="203">
                  <a:moveTo>
                    <a:pt x="956" y="202"/>
                  </a:moveTo>
                  <a:lnTo>
                    <a:pt x="101" y="202"/>
                  </a:lnTo>
                  <a:lnTo>
                    <a:pt x="101" y="202"/>
                  </a:lnTo>
                  <a:cubicBezTo>
                    <a:pt x="45" y="202"/>
                    <a:pt x="0" y="157"/>
                    <a:pt x="0" y="101"/>
                  </a:cubicBezTo>
                  <a:lnTo>
                    <a:pt x="0" y="101"/>
                  </a:lnTo>
                  <a:cubicBezTo>
                    <a:pt x="0" y="46"/>
                    <a:pt x="45" y="0"/>
                    <a:pt x="101" y="0"/>
                  </a:cubicBezTo>
                  <a:lnTo>
                    <a:pt x="956" y="0"/>
                  </a:lnTo>
                  <a:lnTo>
                    <a:pt x="956" y="0"/>
                  </a:lnTo>
                  <a:cubicBezTo>
                    <a:pt x="1012" y="0"/>
                    <a:pt x="1057" y="46"/>
                    <a:pt x="1057" y="101"/>
                  </a:cubicBezTo>
                  <a:lnTo>
                    <a:pt x="1057" y="101"/>
                  </a:lnTo>
                  <a:cubicBezTo>
                    <a:pt x="1057" y="157"/>
                    <a:pt x="1012" y="202"/>
                    <a:pt x="956" y="202"/>
                  </a:cubicBezTo>
                </a:path>
              </a:pathLst>
            </a:custGeom>
            <a:solidFill>
              <a:schemeClr val="accent3"/>
            </a:solidFill>
            <a:ln w="11160" cap="flat">
              <a:solidFill>
                <a:schemeClr val="bg2"/>
              </a:solidFill>
              <a:round/>
              <a:headEnd/>
              <a:tailEnd/>
            </a:ln>
            <a:effectLst/>
          </p:spPr>
          <p:txBody>
            <a:bodyPr wrap="none" anchor="ctr"/>
            <a:lstStyle/>
            <a:p>
              <a:endParaRPr lang="en-US"/>
            </a:p>
          </p:txBody>
        </p:sp>
        <p:sp>
          <p:nvSpPr>
            <p:cNvPr id="58" name="Freeform 385">
              <a:extLst>
                <a:ext uri="{FF2B5EF4-FFF2-40B4-BE49-F238E27FC236}">
                  <a16:creationId xmlns:a16="http://schemas.microsoft.com/office/drawing/2014/main" id="{361F32DC-E19F-984A-B0A3-A2D2F2F32B15}"/>
                </a:ext>
              </a:extLst>
            </p:cNvPr>
            <p:cNvSpPr>
              <a:spLocks noChangeArrowheads="1"/>
            </p:cNvSpPr>
            <p:nvPr/>
          </p:nvSpPr>
          <p:spPr bwMode="auto">
            <a:xfrm>
              <a:off x="14681227" y="4754881"/>
              <a:ext cx="83570" cy="353950"/>
            </a:xfrm>
            <a:custGeom>
              <a:avLst/>
              <a:gdLst>
                <a:gd name="T0" fmla="*/ 73 w 74"/>
                <a:gd name="T1" fmla="*/ 280 h 317"/>
                <a:gd name="T2" fmla="*/ 73 w 74"/>
                <a:gd name="T3" fmla="*/ 40 h 317"/>
                <a:gd name="T4" fmla="*/ 73 w 74"/>
                <a:gd name="T5" fmla="*/ 40 h 317"/>
                <a:gd name="T6" fmla="*/ 40 w 74"/>
                <a:gd name="T7" fmla="*/ 2 h 317"/>
                <a:gd name="T8" fmla="*/ 40 w 74"/>
                <a:gd name="T9" fmla="*/ 2 h 317"/>
                <a:gd name="T10" fmla="*/ 0 w 74"/>
                <a:gd name="T11" fmla="*/ 38 h 317"/>
                <a:gd name="T12" fmla="*/ 0 w 74"/>
                <a:gd name="T13" fmla="*/ 280 h 317"/>
                <a:gd name="T14" fmla="*/ 0 w 74"/>
                <a:gd name="T15" fmla="*/ 280 h 317"/>
                <a:gd name="T16" fmla="*/ 36 w 74"/>
                <a:gd name="T17" fmla="*/ 316 h 317"/>
                <a:gd name="T18" fmla="*/ 37 w 74"/>
                <a:gd name="T19" fmla="*/ 316 h 317"/>
                <a:gd name="T20" fmla="*/ 37 w 74"/>
                <a:gd name="T21" fmla="*/ 316 h 317"/>
                <a:gd name="T22" fmla="*/ 37 w 74"/>
                <a:gd name="T23" fmla="*/ 316 h 317"/>
                <a:gd name="T24" fmla="*/ 73 w 74"/>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317">
                  <a:moveTo>
                    <a:pt x="73" y="280"/>
                  </a:moveTo>
                  <a:lnTo>
                    <a:pt x="73" y="40"/>
                  </a:lnTo>
                  <a:lnTo>
                    <a:pt x="73" y="40"/>
                  </a:lnTo>
                  <a:cubicBezTo>
                    <a:pt x="73" y="21"/>
                    <a:pt x="59" y="3"/>
                    <a:pt x="40" y="2"/>
                  </a:cubicBezTo>
                  <a:lnTo>
                    <a:pt x="40" y="2"/>
                  </a:lnTo>
                  <a:cubicBezTo>
                    <a:pt x="18" y="0"/>
                    <a:pt x="0" y="17"/>
                    <a:pt x="0" y="38"/>
                  </a:cubicBezTo>
                  <a:lnTo>
                    <a:pt x="0" y="280"/>
                  </a:lnTo>
                  <a:lnTo>
                    <a:pt x="0" y="280"/>
                  </a:lnTo>
                  <a:cubicBezTo>
                    <a:pt x="0" y="300"/>
                    <a:pt x="16" y="316"/>
                    <a:pt x="36" y="316"/>
                  </a:cubicBezTo>
                  <a:lnTo>
                    <a:pt x="37" y="316"/>
                  </a:lnTo>
                  <a:lnTo>
                    <a:pt x="37" y="316"/>
                  </a:lnTo>
                  <a:lnTo>
                    <a:pt x="37" y="316"/>
                  </a:lnTo>
                  <a:cubicBezTo>
                    <a:pt x="57" y="316"/>
                    <a:pt x="73" y="300"/>
                    <a:pt x="73" y="280"/>
                  </a:cubicBezTo>
                </a:path>
              </a:pathLst>
            </a:custGeom>
            <a:solidFill>
              <a:schemeClr val="accent3"/>
            </a:solidFill>
            <a:ln>
              <a:noFill/>
            </a:ln>
            <a:effectLst/>
          </p:spPr>
          <p:txBody>
            <a:bodyPr wrap="none" anchor="ctr"/>
            <a:lstStyle/>
            <a:p>
              <a:endParaRPr lang="en-US"/>
            </a:p>
          </p:txBody>
        </p:sp>
        <p:sp>
          <p:nvSpPr>
            <p:cNvPr id="59" name="Freeform 386">
              <a:extLst>
                <a:ext uri="{FF2B5EF4-FFF2-40B4-BE49-F238E27FC236}">
                  <a16:creationId xmlns:a16="http://schemas.microsoft.com/office/drawing/2014/main" id="{D8B0A632-3D19-BC4A-82E3-EBF779A196A4}"/>
                </a:ext>
              </a:extLst>
            </p:cNvPr>
            <p:cNvSpPr>
              <a:spLocks noChangeArrowheads="1"/>
            </p:cNvSpPr>
            <p:nvPr/>
          </p:nvSpPr>
          <p:spPr bwMode="auto">
            <a:xfrm>
              <a:off x="15910222" y="5266143"/>
              <a:ext cx="265463" cy="299873"/>
            </a:xfrm>
            <a:custGeom>
              <a:avLst/>
              <a:gdLst>
                <a:gd name="T0" fmla="*/ 223 w 238"/>
                <a:gd name="T1" fmla="*/ 64 h 268"/>
                <a:gd name="T2" fmla="*/ 223 w 238"/>
                <a:gd name="T3" fmla="*/ 64 h 268"/>
                <a:gd name="T4" fmla="*/ 219 w 238"/>
                <a:gd name="T5" fmla="*/ 12 h 268"/>
                <a:gd name="T6" fmla="*/ 219 w 238"/>
                <a:gd name="T7" fmla="*/ 12 h 268"/>
                <a:gd name="T8" fmla="*/ 167 w 238"/>
                <a:gd name="T9" fmla="*/ 17 h 268"/>
                <a:gd name="T10" fmla="*/ 12 w 238"/>
                <a:gd name="T11" fmla="*/ 202 h 268"/>
                <a:gd name="T12" fmla="*/ 12 w 238"/>
                <a:gd name="T13" fmla="*/ 202 h 268"/>
                <a:gd name="T14" fmla="*/ 17 w 238"/>
                <a:gd name="T15" fmla="*/ 253 h 268"/>
                <a:gd name="T16" fmla="*/ 17 w 238"/>
                <a:gd name="T17" fmla="*/ 253 h 268"/>
                <a:gd name="T18" fmla="*/ 17 w 238"/>
                <a:gd name="T19" fmla="*/ 253 h 268"/>
                <a:gd name="T20" fmla="*/ 17 w 238"/>
                <a:gd name="T21" fmla="*/ 253 h 268"/>
                <a:gd name="T22" fmla="*/ 69 w 238"/>
                <a:gd name="T23" fmla="*/ 249 h 268"/>
                <a:gd name="T24" fmla="*/ 223 w 238"/>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223" y="64"/>
                  </a:moveTo>
                  <a:lnTo>
                    <a:pt x="223" y="64"/>
                  </a:lnTo>
                  <a:cubicBezTo>
                    <a:pt x="237" y="49"/>
                    <a:pt x="235" y="26"/>
                    <a:pt x="219" y="12"/>
                  </a:cubicBezTo>
                  <a:lnTo>
                    <a:pt x="219" y="12"/>
                  </a:lnTo>
                  <a:cubicBezTo>
                    <a:pt x="203" y="0"/>
                    <a:pt x="180" y="1"/>
                    <a:pt x="167" y="17"/>
                  </a:cubicBezTo>
                  <a:lnTo>
                    <a:pt x="12" y="202"/>
                  </a:lnTo>
                  <a:lnTo>
                    <a:pt x="12" y="202"/>
                  </a:lnTo>
                  <a:cubicBezTo>
                    <a:pt x="0" y="217"/>
                    <a:pt x="1" y="240"/>
                    <a:pt x="17" y="253"/>
                  </a:cubicBezTo>
                  <a:lnTo>
                    <a:pt x="17" y="253"/>
                  </a:lnTo>
                  <a:lnTo>
                    <a:pt x="17" y="253"/>
                  </a:lnTo>
                  <a:lnTo>
                    <a:pt x="17" y="253"/>
                  </a:lnTo>
                  <a:cubicBezTo>
                    <a:pt x="33" y="267"/>
                    <a:pt x="56" y="264"/>
                    <a:pt x="69" y="249"/>
                  </a:cubicBezTo>
                  <a:lnTo>
                    <a:pt x="223" y="64"/>
                  </a:lnTo>
                </a:path>
              </a:pathLst>
            </a:custGeom>
            <a:solidFill>
              <a:schemeClr val="accent3"/>
            </a:solidFill>
            <a:ln>
              <a:noFill/>
            </a:ln>
            <a:effectLst/>
          </p:spPr>
          <p:txBody>
            <a:bodyPr wrap="none" anchor="ctr"/>
            <a:lstStyle/>
            <a:p>
              <a:endParaRPr lang="en-US"/>
            </a:p>
          </p:txBody>
        </p:sp>
        <p:sp>
          <p:nvSpPr>
            <p:cNvPr id="61" name="Freeform 388">
              <a:extLst>
                <a:ext uri="{FF2B5EF4-FFF2-40B4-BE49-F238E27FC236}">
                  <a16:creationId xmlns:a16="http://schemas.microsoft.com/office/drawing/2014/main" id="{828A2930-FA5E-1D43-B039-2A2759BA802C}"/>
                </a:ext>
              </a:extLst>
            </p:cNvPr>
            <p:cNvSpPr>
              <a:spLocks noChangeArrowheads="1"/>
            </p:cNvSpPr>
            <p:nvPr/>
          </p:nvSpPr>
          <p:spPr bwMode="auto">
            <a:xfrm>
              <a:off x="16337911" y="7896189"/>
              <a:ext cx="324455" cy="221221"/>
            </a:xfrm>
            <a:custGeom>
              <a:avLst/>
              <a:gdLst>
                <a:gd name="T0" fmla="*/ 231 w 292"/>
                <a:gd name="T1" fmla="*/ 194 h 200"/>
                <a:gd name="T2" fmla="*/ 231 w 292"/>
                <a:gd name="T3" fmla="*/ 194 h 200"/>
                <a:gd name="T4" fmla="*/ 250 w 292"/>
                <a:gd name="T5" fmla="*/ 199 h 200"/>
                <a:gd name="T6" fmla="*/ 250 w 292"/>
                <a:gd name="T7" fmla="*/ 199 h 200"/>
                <a:gd name="T8" fmla="*/ 284 w 292"/>
                <a:gd name="T9" fmla="*/ 176 h 200"/>
                <a:gd name="T10" fmla="*/ 284 w 292"/>
                <a:gd name="T11" fmla="*/ 176 h 200"/>
                <a:gd name="T12" fmla="*/ 267 w 292"/>
                <a:gd name="T13" fmla="*/ 129 h 200"/>
                <a:gd name="T14" fmla="*/ 60 w 292"/>
                <a:gd name="T15" fmla="*/ 10 h 200"/>
                <a:gd name="T16" fmla="*/ 60 w 292"/>
                <a:gd name="T17" fmla="*/ 10 h 200"/>
                <a:gd name="T18" fmla="*/ 10 w 292"/>
                <a:gd name="T19" fmla="*/ 24 h 200"/>
                <a:gd name="T20" fmla="*/ 10 w 292"/>
                <a:gd name="T21" fmla="*/ 24 h 200"/>
                <a:gd name="T22" fmla="*/ 10 w 292"/>
                <a:gd name="T23" fmla="*/ 24 h 200"/>
                <a:gd name="T24" fmla="*/ 10 w 292"/>
                <a:gd name="T25" fmla="*/ 24 h 200"/>
                <a:gd name="T26" fmla="*/ 23 w 292"/>
                <a:gd name="T27" fmla="*/ 74 h 200"/>
                <a:gd name="T28" fmla="*/ 231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1" y="194"/>
                  </a:moveTo>
                  <a:lnTo>
                    <a:pt x="231" y="194"/>
                  </a:lnTo>
                  <a:cubicBezTo>
                    <a:pt x="237" y="197"/>
                    <a:pt x="243" y="199"/>
                    <a:pt x="250" y="199"/>
                  </a:cubicBezTo>
                  <a:lnTo>
                    <a:pt x="250" y="199"/>
                  </a:lnTo>
                  <a:cubicBezTo>
                    <a:pt x="264" y="199"/>
                    <a:pt x="278" y="191"/>
                    <a:pt x="284" y="176"/>
                  </a:cubicBezTo>
                  <a:lnTo>
                    <a:pt x="284" y="176"/>
                  </a:lnTo>
                  <a:cubicBezTo>
                    <a:pt x="291" y="159"/>
                    <a:pt x="283" y="139"/>
                    <a:pt x="267" y="129"/>
                  </a:cubicBezTo>
                  <a:lnTo>
                    <a:pt x="60" y="10"/>
                  </a:lnTo>
                  <a:lnTo>
                    <a:pt x="60" y="10"/>
                  </a:lnTo>
                  <a:cubicBezTo>
                    <a:pt x="42" y="0"/>
                    <a:pt x="20" y="6"/>
                    <a:pt x="10" y="24"/>
                  </a:cubicBezTo>
                  <a:lnTo>
                    <a:pt x="10" y="24"/>
                  </a:lnTo>
                  <a:lnTo>
                    <a:pt x="10" y="24"/>
                  </a:lnTo>
                  <a:lnTo>
                    <a:pt x="10" y="24"/>
                  </a:lnTo>
                  <a:cubicBezTo>
                    <a:pt x="0" y="42"/>
                    <a:pt x="6" y="64"/>
                    <a:pt x="23" y="74"/>
                  </a:cubicBezTo>
                  <a:lnTo>
                    <a:pt x="231" y="194"/>
                  </a:lnTo>
                </a:path>
              </a:pathLst>
            </a:custGeom>
            <a:solidFill>
              <a:schemeClr val="accent3"/>
            </a:solidFill>
            <a:ln>
              <a:noFill/>
            </a:ln>
            <a:effectLst/>
          </p:spPr>
          <p:txBody>
            <a:bodyPr wrap="none" anchor="ctr"/>
            <a:lstStyle/>
            <a:p>
              <a:endParaRPr lang="en-US"/>
            </a:p>
          </p:txBody>
        </p:sp>
        <p:sp>
          <p:nvSpPr>
            <p:cNvPr id="62" name="Freeform 389">
              <a:extLst>
                <a:ext uri="{FF2B5EF4-FFF2-40B4-BE49-F238E27FC236}">
                  <a16:creationId xmlns:a16="http://schemas.microsoft.com/office/drawing/2014/main" id="{2B7FF06A-709F-D04F-8AC1-46FE9F3287F7}"/>
                </a:ext>
              </a:extLst>
            </p:cNvPr>
            <p:cNvSpPr>
              <a:spLocks noChangeArrowheads="1"/>
            </p:cNvSpPr>
            <p:nvPr/>
          </p:nvSpPr>
          <p:spPr bwMode="auto">
            <a:xfrm>
              <a:off x="12778741" y="7896189"/>
              <a:ext cx="324455" cy="221221"/>
            </a:xfrm>
            <a:custGeom>
              <a:avLst/>
              <a:gdLst>
                <a:gd name="T0" fmla="*/ 24 w 293"/>
                <a:gd name="T1" fmla="*/ 129 h 200"/>
                <a:gd name="T2" fmla="*/ 24 w 293"/>
                <a:gd name="T3" fmla="*/ 129 h 200"/>
                <a:gd name="T4" fmla="*/ 7 w 293"/>
                <a:gd name="T5" fmla="*/ 176 h 200"/>
                <a:gd name="T6" fmla="*/ 7 w 293"/>
                <a:gd name="T7" fmla="*/ 176 h 200"/>
                <a:gd name="T8" fmla="*/ 41 w 293"/>
                <a:gd name="T9" fmla="*/ 199 h 200"/>
                <a:gd name="T10" fmla="*/ 41 w 293"/>
                <a:gd name="T11" fmla="*/ 199 h 200"/>
                <a:gd name="T12" fmla="*/ 60 w 293"/>
                <a:gd name="T13" fmla="*/ 194 h 200"/>
                <a:gd name="T14" fmla="*/ 268 w 293"/>
                <a:gd name="T15" fmla="*/ 74 h 200"/>
                <a:gd name="T16" fmla="*/ 268 w 293"/>
                <a:gd name="T17" fmla="*/ 74 h 200"/>
                <a:gd name="T18" fmla="*/ 281 w 293"/>
                <a:gd name="T19" fmla="*/ 24 h 200"/>
                <a:gd name="T20" fmla="*/ 281 w 293"/>
                <a:gd name="T21" fmla="*/ 24 h 200"/>
                <a:gd name="T22" fmla="*/ 281 w 293"/>
                <a:gd name="T23" fmla="*/ 24 h 200"/>
                <a:gd name="T24" fmla="*/ 281 w 293"/>
                <a:gd name="T25" fmla="*/ 24 h 200"/>
                <a:gd name="T26" fmla="*/ 231 w 293"/>
                <a:gd name="T27" fmla="*/ 10 h 200"/>
                <a:gd name="T28" fmla="*/ 24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4" y="129"/>
                  </a:moveTo>
                  <a:lnTo>
                    <a:pt x="24" y="129"/>
                  </a:lnTo>
                  <a:cubicBezTo>
                    <a:pt x="8" y="139"/>
                    <a:pt x="0" y="159"/>
                    <a:pt x="7" y="176"/>
                  </a:cubicBezTo>
                  <a:lnTo>
                    <a:pt x="7" y="176"/>
                  </a:lnTo>
                  <a:cubicBezTo>
                    <a:pt x="13" y="191"/>
                    <a:pt x="28" y="199"/>
                    <a:pt x="41" y="199"/>
                  </a:cubicBezTo>
                  <a:lnTo>
                    <a:pt x="41" y="199"/>
                  </a:lnTo>
                  <a:cubicBezTo>
                    <a:pt x="48" y="199"/>
                    <a:pt x="54" y="197"/>
                    <a:pt x="60" y="194"/>
                  </a:cubicBezTo>
                  <a:lnTo>
                    <a:pt x="268" y="74"/>
                  </a:lnTo>
                  <a:lnTo>
                    <a:pt x="268" y="74"/>
                  </a:lnTo>
                  <a:cubicBezTo>
                    <a:pt x="286" y="64"/>
                    <a:pt x="292" y="42"/>
                    <a:pt x="281" y="24"/>
                  </a:cubicBezTo>
                  <a:lnTo>
                    <a:pt x="281" y="24"/>
                  </a:lnTo>
                  <a:lnTo>
                    <a:pt x="281" y="24"/>
                  </a:lnTo>
                  <a:lnTo>
                    <a:pt x="281" y="24"/>
                  </a:lnTo>
                  <a:cubicBezTo>
                    <a:pt x="271" y="6"/>
                    <a:pt x="249" y="0"/>
                    <a:pt x="231" y="10"/>
                  </a:cubicBezTo>
                  <a:lnTo>
                    <a:pt x="24" y="129"/>
                  </a:lnTo>
                </a:path>
              </a:pathLst>
            </a:custGeom>
            <a:solidFill>
              <a:schemeClr val="accent3"/>
            </a:solidFill>
            <a:ln>
              <a:noFill/>
            </a:ln>
            <a:effectLst/>
          </p:spPr>
          <p:txBody>
            <a:bodyPr wrap="none" anchor="ctr"/>
            <a:lstStyle/>
            <a:p>
              <a:endParaRPr lang="en-US"/>
            </a:p>
          </p:txBody>
        </p:sp>
        <p:sp>
          <p:nvSpPr>
            <p:cNvPr id="63" name="Freeform 390">
              <a:extLst>
                <a:ext uri="{FF2B5EF4-FFF2-40B4-BE49-F238E27FC236}">
                  <a16:creationId xmlns:a16="http://schemas.microsoft.com/office/drawing/2014/main" id="{E1BC3E08-62FD-2D4F-91EE-E22F713EA702}"/>
                </a:ext>
              </a:extLst>
            </p:cNvPr>
            <p:cNvSpPr>
              <a:spLocks noChangeArrowheads="1"/>
            </p:cNvSpPr>
            <p:nvPr/>
          </p:nvSpPr>
          <p:spPr bwMode="auto">
            <a:xfrm>
              <a:off x="12523110" y="6559043"/>
              <a:ext cx="349036" cy="137647"/>
            </a:xfrm>
            <a:custGeom>
              <a:avLst/>
              <a:gdLst>
                <a:gd name="T0" fmla="*/ 45 w 315"/>
                <a:gd name="T1" fmla="*/ 3 h 122"/>
                <a:gd name="T2" fmla="*/ 45 w 315"/>
                <a:gd name="T3" fmla="*/ 3 h 122"/>
                <a:gd name="T4" fmla="*/ 1 w 315"/>
                <a:gd name="T5" fmla="*/ 37 h 122"/>
                <a:gd name="T6" fmla="*/ 1 w 315"/>
                <a:gd name="T7" fmla="*/ 37 h 122"/>
                <a:gd name="T8" fmla="*/ 34 w 315"/>
                <a:gd name="T9" fmla="*/ 76 h 122"/>
                <a:gd name="T10" fmla="*/ 269 w 315"/>
                <a:gd name="T11" fmla="*/ 118 h 122"/>
                <a:gd name="T12" fmla="*/ 269 w 315"/>
                <a:gd name="T13" fmla="*/ 118 h 122"/>
                <a:gd name="T14" fmla="*/ 311 w 315"/>
                <a:gd name="T15" fmla="*/ 88 h 122"/>
                <a:gd name="T16" fmla="*/ 311 w 315"/>
                <a:gd name="T17" fmla="*/ 88 h 122"/>
                <a:gd name="T18" fmla="*/ 311 w 315"/>
                <a:gd name="T19" fmla="*/ 87 h 122"/>
                <a:gd name="T20" fmla="*/ 311 w 315"/>
                <a:gd name="T21" fmla="*/ 87 h 122"/>
                <a:gd name="T22" fmla="*/ 281 w 315"/>
                <a:gd name="T23" fmla="*/ 45 h 122"/>
                <a:gd name="T24" fmla="*/ 45 w 315"/>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122">
                  <a:moveTo>
                    <a:pt x="45" y="3"/>
                  </a:moveTo>
                  <a:lnTo>
                    <a:pt x="45" y="3"/>
                  </a:lnTo>
                  <a:cubicBezTo>
                    <a:pt x="23" y="0"/>
                    <a:pt x="3" y="15"/>
                    <a:pt x="1" y="37"/>
                  </a:cubicBezTo>
                  <a:lnTo>
                    <a:pt x="1" y="37"/>
                  </a:lnTo>
                  <a:cubicBezTo>
                    <a:pt x="0" y="56"/>
                    <a:pt x="15" y="73"/>
                    <a:pt x="34" y="76"/>
                  </a:cubicBezTo>
                  <a:lnTo>
                    <a:pt x="269" y="118"/>
                  </a:lnTo>
                  <a:lnTo>
                    <a:pt x="269" y="118"/>
                  </a:lnTo>
                  <a:cubicBezTo>
                    <a:pt x="289" y="121"/>
                    <a:pt x="308" y="108"/>
                    <a:pt x="311" y="88"/>
                  </a:cubicBezTo>
                  <a:lnTo>
                    <a:pt x="311" y="88"/>
                  </a:lnTo>
                  <a:lnTo>
                    <a:pt x="311" y="87"/>
                  </a:lnTo>
                  <a:lnTo>
                    <a:pt x="311" y="87"/>
                  </a:lnTo>
                  <a:cubicBezTo>
                    <a:pt x="314" y="68"/>
                    <a:pt x="301" y="49"/>
                    <a:pt x="281" y="45"/>
                  </a:cubicBezTo>
                  <a:lnTo>
                    <a:pt x="45" y="3"/>
                  </a:lnTo>
                </a:path>
              </a:pathLst>
            </a:custGeom>
            <a:solidFill>
              <a:schemeClr val="accent3"/>
            </a:solidFill>
            <a:ln>
              <a:noFill/>
            </a:ln>
            <a:effectLst/>
          </p:spPr>
          <p:txBody>
            <a:bodyPr wrap="none" anchor="ctr"/>
            <a:lstStyle/>
            <a:p>
              <a:endParaRPr lang="en-US"/>
            </a:p>
          </p:txBody>
        </p:sp>
        <p:sp>
          <p:nvSpPr>
            <p:cNvPr id="64" name="Freeform 391">
              <a:extLst>
                <a:ext uri="{FF2B5EF4-FFF2-40B4-BE49-F238E27FC236}">
                  <a16:creationId xmlns:a16="http://schemas.microsoft.com/office/drawing/2014/main" id="{6EC501BE-0B38-254A-88AB-D6C569BF703F}"/>
                </a:ext>
              </a:extLst>
            </p:cNvPr>
            <p:cNvSpPr>
              <a:spLocks noChangeArrowheads="1"/>
            </p:cNvSpPr>
            <p:nvPr/>
          </p:nvSpPr>
          <p:spPr bwMode="auto">
            <a:xfrm>
              <a:off x="13265425" y="5266143"/>
              <a:ext cx="265463" cy="299873"/>
            </a:xfrm>
            <a:custGeom>
              <a:avLst/>
              <a:gdLst>
                <a:gd name="T0" fmla="*/ 70 w 239"/>
                <a:gd name="T1" fmla="*/ 17 h 268"/>
                <a:gd name="T2" fmla="*/ 70 w 239"/>
                <a:gd name="T3" fmla="*/ 17 h 268"/>
                <a:gd name="T4" fmla="*/ 18 w 239"/>
                <a:gd name="T5" fmla="*/ 12 h 268"/>
                <a:gd name="T6" fmla="*/ 18 w 239"/>
                <a:gd name="T7" fmla="*/ 12 h 268"/>
                <a:gd name="T8" fmla="*/ 13 w 239"/>
                <a:gd name="T9" fmla="*/ 64 h 268"/>
                <a:gd name="T10" fmla="*/ 169 w 239"/>
                <a:gd name="T11" fmla="*/ 249 h 268"/>
                <a:gd name="T12" fmla="*/ 169 w 239"/>
                <a:gd name="T13" fmla="*/ 249 h 268"/>
                <a:gd name="T14" fmla="*/ 220 w 239"/>
                <a:gd name="T15" fmla="*/ 253 h 268"/>
                <a:gd name="T16" fmla="*/ 220 w 239"/>
                <a:gd name="T17" fmla="*/ 253 h 268"/>
                <a:gd name="T18" fmla="*/ 221 w 239"/>
                <a:gd name="T19" fmla="*/ 253 h 268"/>
                <a:gd name="T20" fmla="*/ 221 w 239"/>
                <a:gd name="T21" fmla="*/ 253 h 268"/>
                <a:gd name="T22" fmla="*/ 225 w 239"/>
                <a:gd name="T23" fmla="*/ 202 h 268"/>
                <a:gd name="T24" fmla="*/ 70 w 239"/>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70" y="17"/>
                  </a:moveTo>
                  <a:lnTo>
                    <a:pt x="70" y="17"/>
                  </a:lnTo>
                  <a:cubicBezTo>
                    <a:pt x="57" y="1"/>
                    <a:pt x="33" y="0"/>
                    <a:pt x="18" y="12"/>
                  </a:cubicBezTo>
                  <a:lnTo>
                    <a:pt x="18" y="12"/>
                  </a:lnTo>
                  <a:cubicBezTo>
                    <a:pt x="2" y="26"/>
                    <a:pt x="0" y="49"/>
                    <a:pt x="13" y="64"/>
                  </a:cubicBezTo>
                  <a:lnTo>
                    <a:pt x="169" y="249"/>
                  </a:lnTo>
                  <a:lnTo>
                    <a:pt x="169" y="249"/>
                  </a:lnTo>
                  <a:cubicBezTo>
                    <a:pt x="182" y="264"/>
                    <a:pt x="204" y="267"/>
                    <a:pt x="220" y="253"/>
                  </a:cubicBezTo>
                  <a:lnTo>
                    <a:pt x="220" y="253"/>
                  </a:lnTo>
                  <a:cubicBezTo>
                    <a:pt x="220" y="253"/>
                    <a:pt x="220" y="253"/>
                    <a:pt x="221" y="253"/>
                  </a:cubicBezTo>
                  <a:lnTo>
                    <a:pt x="221" y="253"/>
                  </a:lnTo>
                  <a:cubicBezTo>
                    <a:pt x="236" y="240"/>
                    <a:pt x="238" y="217"/>
                    <a:pt x="225" y="202"/>
                  </a:cubicBezTo>
                  <a:lnTo>
                    <a:pt x="70" y="17"/>
                  </a:lnTo>
                </a:path>
              </a:pathLst>
            </a:custGeom>
            <a:solidFill>
              <a:schemeClr val="accent3"/>
            </a:solidFill>
            <a:ln>
              <a:noFill/>
            </a:ln>
            <a:effectLst/>
          </p:spPr>
          <p:txBody>
            <a:bodyPr wrap="none" anchor="ctr"/>
            <a:lstStyle/>
            <a:p>
              <a:endParaRPr lang="en-US"/>
            </a:p>
          </p:txBody>
        </p:sp>
        <p:grpSp>
          <p:nvGrpSpPr>
            <p:cNvPr id="136" name="Group 135"/>
            <p:cNvGrpSpPr/>
            <p:nvPr/>
          </p:nvGrpSpPr>
          <p:grpSpPr>
            <a:xfrm>
              <a:off x="13180920" y="5239647"/>
              <a:ext cx="3018412" cy="3018411"/>
              <a:chOff x="8350306" y="5556184"/>
              <a:chExt cx="3018412" cy="3018411"/>
            </a:xfrm>
          </p:grpSpPr>
          <p:sp>
            <p:nvSpPr>
              <p:cNvPr id="50" name="Freeform 377">
                <a:extLst>
                  <a:ext uri="{FF2B5EF4-FFF2-40B4-BE49-F238E27FC236}">
                    <a16:creationId xmlns:a16="http://schemas.microsoft.com/office/drawing/2014/main" id="{CF7B5268-7585-3B49-9230-3EAFADB35E3F}"/>
                  </a:ext>
                </a:extLst>
              </p:cNvPr>
              <p:cNvSpPr>
                <a:spLocks noChangeArrowheads="1"/>
              </p:cNvSpPr>
              <p:nvPr/>
            </p:nvSpPr>
            <p:spPr bwMode="auto">
              <a:xfrm>
                <a:off x="8350306" y="5556184"/>
                <a:ext cx="3018412" cy="3018411"/>
              </a:xfrm>
              <a:custGeom>
                <a:avLst/>
                <a:gdLst>
                  <a:gd name="T0" fmla="*/ 2707 w 2708"/>
                  <a:gd name="T1" fmla="*/ 1352 h 2706"/>
                  <a:gd name="T2" fmla="*/ 2707 w 2708"/>
                  <a:gd name="T3" fmla="*/ 1352 h 2706"/>
                  <a:gd name="T4" fmla="*/ 1354 w 2708"/>
                  <a:gd name="T5" fmla="*/ 2705 h 2706"/>
                  <a:gd name="T6" fmla="*/ 1354 w 2708"/>
                  <a:gd name="T7" fmla="*/ 2705 h 2706"/>
                  <a:gd name="T8" fmla="*/ 0 w 2708"/>
                  <a:gd name="T9" fmla="*/ 1352 h 2706"/>
                  <a:gd name="T10" fmla="*/ 0 w 2708"/>
                  <a:gd name="T11" fmla="*/ 1352 h 2706"/>
                  <a:gd name="T12" fmla="*/ 1354 w 2708"/>
                  <a:gd name="T13" fmla="*/ 0 h 2706"/>
                  <a:gd name="T14" fmla="*/ 1354 w 2708"/>
                  <a:gd name="T15" fmla="*/ 0 h 2706"/>
                  <a:gd name="T16" fmla="*/ 2707 w 2708"/>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8" h="2706">
                    <a:moveTo>
                      <a:pt x="2707" y="1352"/>
                    </a:moveTo>
                    <a:lnTo>
                      <a:pt x="2707" y="1352"/>
                    </a:lnTo>
                    <a:cubicBezTo>
                      <a:pt x="2707" y="2099"/>
                      <a:pt x="2101" y="2705"/>
                      <a:pt x="1354" y="2705"/>
                    </a:cubicBezTo>
                    <a:lnTo>
                      <a:pt x="1354" y="2705"/>
                    </a:lnTo>
                    <a:cubicBezTo>
                      <a:pt x="606" y="2705"/>
                      <a:pt x="0" y="2099"/>
                      <a:pt x="0" y="1352"/>
                    </a:cubicBezTo>
                    <a:lnTo>
                      <a:pt x="0" y="1352"/>
                    </a:lnTo>
                    <a:cubicBezTo>
                      <a:pt x="0" y="605"/>
                      <a:pt x="606" y="0"/>
                      <a:pt x="1354" y="0"/>
                    </a:cubicBezTo>
                    <a:lnTo>
                      <a:pt x="1354" y="0"/>
                    </a:lnTo>
                    <a:cubicBezTo>
                      <a:pt x="2101" y="0"/>
                      <a:pt x="2707" y="605"/>
                      <a:pt x="2707" y="1352"/>
                    </a:cubicBezTo>
                  </a:path>
                </a:pathLst>
              </a:custGeom>
              <a:solidFill>
                <a:schemeClr val="accent3"/>
              </a:solidFill>
              <a:ln>
                <a:noFill/>
              </a:ln>
              <a:effectLst/>
            </p:spPr>
            <p:txBody>
              <a:bodyPr wrap="none" anchor="ctr"/>
              <a:lstStyle/>
              <a:p>
                <a:endParaRPr lang="en-US"/>
              </a:p>
            </p:txBody>
          </p:sp>
          <p:grpSp>
            <p:nvGrpSpPr>
              <p:cNvPr id="135" name="Group 134"/>
              <p:cNvGrpSpPr/>
              <p:nvPr/>
            </p:nvGrpSpPr>
            <p:grpSpPr>
              <a:xfrm>
                <a:off x="9205791" y="6454527"/>
                <a:ext cx="1284213" cy="1221723"/>
                <a:chOff x="1208410" y="403218"/>
                <a:chExt cx="476640" cy="476640"/>
              </a:xfrm>
            </p:grpSpPr>
            <p:sp>
              <p:nvSpPr>
                <p:cNvPr id="133" name="Freeform 132">
                  <a:extLst>
                    <a:ext uri="{FF2B5EF4-FFF2-40B4-BE49-F238E27FC236}">
                      <a16:creationId xmlns:a16="http://schemas.microsoft.com/office/drawing/2014/main" id="{9592A6BF-6CAF-7940-892B-ED712F1F290C}"/>
                    </a:ext>
                  </a:extLst>
                </p:cNvPr>
                <p:cNvSpPr/>
                <p:nvPr/>
              </p:nvSpPr>
              <p:spPr>
                <a:xfrm>
                  <a:off x="1208410" y="403218"/>
                  <a:ext cx="476640" cy="476640"/>
                </a:xfrm>
                <a:custGeom>
                  <a:avLst/>
                  <a:gdLst/>
                  <a:ahLst/>
                  <a:cxnLst>
                    <a:cxn ang="3cd4">
                      <a:pos x="hc" y="t"/>
                    </a:cxn>
                    <a:cxn ang="cd2">
                      <a:pos x="l" y="vc"/>
                    </a:cxn>
                    <a:cxn ang="cd4">
                      <a:pos x="hc" y="b"/>
                    </a:cxn>
                    <a:cxn ang="0">
                      <a:pos x="r" y="vc"/>
                    </a:cxn>
                  </a:cxnLst>
                  <a:rect l="l" t="t" r="r" b="b"/>
                  <a:pathLst>
                    <a:path w="1325" h="1325">
                      <a:moveTo>
                        <a:pt x="662" y="86"/>
                      </a:moveTo>
                      <a:cubicBezTo>
                        <a:pt x="508" y="86"/>
                        <a:pt x="363" y="146"/>
                        <a:pt x="254" y="255"/>
                      </a:cubicBezTo>
                      <a:cubicBezTo>
                        <a:pt x="145" y="363"/>
                        <a:pt x="85" y="508"/>
                        <a:pt x="85" y="662"/>
                      </a:cubicBezTo>
                      <a:cubicBezTo>
                        <a:pt x="85" y="816"/>
                        <a:pt x="145" y="961"/>
                        <a:pt x="254" y="1070"/>
                      </a:cubicBezTo>
                      <a:cubicBezTo>
                        <a:pt x="363" y="1179"/>
                        <a:pt x="508" y="1239"/>
                        <a:pt x="662" y="1239"/>
                      </a:cubicBezTo>
                      <a:cubicBezTo>
                        <a:pt x="816" y="1239"/>
                        <a:pt x="961" y="1179"/>
                        <a:pt x="1070" y="1070"/>
                      </a:cubicBezTo>
                      <a:cubicBezTo>
                        <a:pt x="1179" y="961"/>
                        <a:pt x="1238" y="816"/>
                        <a:pt x="1238" y="662"/>
                      </a:cubicBezTo>
                      <a:cubicBezTo>
                        <a:pt x="1238" y="508"/>
                        <a:pt x="1179" y="363"/>
                        <a:pt x="1070" y="255"/>
                      </a:cubicBezTo>
                      <a:cubicBezTo>
                        <a:pt x="961" y="146"/>
                        <a:pt x="816" y="86"/>
                        <a:pt x="662" y="86"/>
                      </a:cubicBezTo>
                      <a:close/>
                      <a:moveTo>
                        <a:pt x="662" y="1325"/>
                      </a:moveTo>
                      <a:cubicBezTo>
                        <a:pt x="485" y="1325"/>
                        <a:pt x="319" y="1256"/>
                        <a:pt x="194" y="1131"/>
                      </a:cubicBezTo>
                      <a:cubicBezTo>
                        <a:pt x="68" y="1006"/>
                        <a:pt x="0" y="839"/>
                        <a:pt x="0" y="662"/>
                      </a:cubicBezTo>
                      <a:cubicBezTo>
                        <a:pt x="0" y="485"/>
                        <a:pt x="68" y="319"/>
                        <a:pt x="194" y="194"/>
                      </a:cubicBezTo>
                      <a:cubicBezTo>
                        <a:pt x="319" y="69"/>
                        <a:pt x="485" y="0"/>
                        <a:pt x="662" y="0"/>
                      </a:cubicBezTo>
                      <a:cubicBezTo>
                        <a:pt x="839" y="0"/>
                        <a:pt x="1005" y="69"/>
                        <a:pt x="1130" y="194"/>
                      </a:cubicBezTo>
                      <a:cubicBezTo>
                        <a:pt x="1256" y="319"/>
                        <a:pt x="1325" y="485"/>
                        <a:pt x="1325" y="662"/>
                      </a:cubicBezTo>
                      <a:cubicBezTo>
                        <a:pt x="1325" y="839"/>
                        <a:pt x="1256" y="1006"/>
                        <a:pt x="1130" y="1131"/>
                      </a:cubicBezTo>
                      <a:cubicBezTo>
                        <a:pt x="1005" y="1256"/>
                        <a:pt x="839" y="1325"/>
                        <a:pt x="662" y="132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4" name="Freeform 133">
                  <a:extLst>
                    <a:ext uri="{FF2B5EF4-FFF2-40B4-BE49-F238E27FC236}">
                      <a16:creationId xmlns:a16="http://schemas.microsoft.com/office/drawing/2014/main" id="{9DFE2261-920C-8742-AC91-51B96EDE25C6}"/>
                    </a:ext>
                  </a:extLst>
                </p:cNvPr>
                <p:cNvSpPr/>
                <p:nvPr/>
              </p:nvSpPr>
              <p:spPr>
                <a:xfrm>
                  <a:off x="1298410" y="494658"/>
                  <a:ext cx="291600" cy="247320"/>
                </a:xfrm>
                <a:custGeom>
                  <a:avLst/>
                  <a:gdLst/>
                  <a:ahLst/>
                  <a:cxnLst>
                    <a:cxn ang="3cd4">
                      <a:pos x="hc" y="t"/>
                    </a:cxn>
                    <a:cxn ang="cd2">
                      <a:pos x="l" y="vc"/>
                    </a:cxn>
                    <a:cxn ang="cd4">
                      <a:pos x="hc" y="b"/>
                    </a:cxn>
                    <a:cxn ang="0">
                      <a:pos x="r" y="vc"/>
                    </a:cxn>
                  </a:cxnLst>
                  <a:rect l="l" t="t" r="r" b="b"/>
                  <a:pathLst>
                    <a:path w="811" h="688">
                      <a:moveTo>
                        <a:pt x="803" y="62"/>
                      </a:moveTo>
                      <a:lnTo>
                        <a:pt x="308" y="674"/>
                      </a:lnTo>
                      <a:cubicBezTo>
                        <a:pt x="307" y="676"/>
                        <a:pt x="305" y="677"/>
                        <a:pt x="304" y="679"/>
                      </a:cubicBezTo>
                      <a:cubicBezTo>
                        <a:pt x="303" y="679"/>
                        <a:pt x="303" y="679"/>
                        <a:pt x="302" y="680"/>
                      </a:cubicBezTo>
                      <a:cubicBezTo>
                        <a:pt x="302" y="680"/>
                        <a:pt x="301" y="680"/>
                        <a:pt x="301" y="681"/>
                      </a:cubicBezTo>
                      <a:cubicBezTo>
                        <a:pt x="301" y="681"/>
                        <a:pt x="300" y="681"/>
                        <a:pt x="300" y="682"/>
                      </a:cubicBezTo>
                      <a:cubicBezTo>
                        <a:pt x="299" y="682"/>
                        <a:pt x="299" y="682"/>
                        <a:pt x="299" y="682"/>
                      </a:cubicBezTo>
                      <a:cubicBezTo>
                        <a:pt x="297" y="683"/>
                        <a:pt x="296" y="684"/>
                        <a:pt x="295" y="684"/>
                      </a:cubicBezTo>
                      <a:cubicBezTo>
                        <a:pt x="293" y="685"/>
                        <a:pt x="292" y="686"/>
                        <a:pt x="291" y="686"/>
                      </a:cubicBezTo>
                      <a:cubicBezTo>
                        <a:pt x="290" y="686"/>
                        <a:pt x="289" y="687"/>
                        <a:pt x="289" y="687"/>
                      </a:cubicBezTo>
                      <a:cubicBezTo>
                        <a:pt x="288" y="687"/>
                        <a:pt x="287" y="687"/>
                        <a:pt x="287" y="687"/>
                      </a:cubicBezTo>
                      <a:cubicBezTo>
                        <a:pt x="286" y="687"/>
                        <a:pt x="286" y="687"/>
                        <a:pt x="285" y="688"/>
                      </a:cubicBezTo>
                      <a:lnTo>
                        <a:pt x="284" y="688"/>
                      </a:lnTo>
                      <a:cubicBezTo>
                        <a:pt x="283" y="688"/>
                        <a:pt x="283" y="688"/>
                        <a:pt x="282" y="688"/>
                      </a:cubicBezTo>
                      <a:lnTo>
                        <a:pt x="281" y="688"/>
                      </a:lnTo>
                      <a:cubicBezTo>
                        <a:pt x="280" y="688"/>
                        <a:pt x="279" y="688"/>
                        <a:pt x="279" y="688"/>
                      </a:cubicBezTo>
                      <a:cubicBezTo>
                        <a:pt x="278" y="688"/>
                        <a:pt x="278" y="688"/>
                        <a:pt x="277" y="688"/>
                      </a:cubicBezTo>
                      <a:lnTo>
                        <a:pt x="276" y="688"/>
                      </a:lnTo>
                      <a:cubicBezTo>
                        <a:pt x="275" y="688"/>
                        <a:pt x="274" y="688"/>
                        <a:pt x="273" y="688"/>
                      </a:cubicBezTo>
                      <a:cubicBezTo>
                        <a:pt x="273" y="688"/>
                        <a:pt x="272" y="688"/>
                        <a:pt x="272" y="687"/>
                      </a:cubicBezTo>
                      <a:cubicBezTo>
                        <a:pt x="269" y="687"/>
                        <a:pt x="267" y="686"/>
                        <a:pt x="265" y="686"/>
                      </a:cubicBezTo>
                      <a:cubicBezTo>
                        <a:pt x="265" y="685"/>
                        <a:pt x="264" y="685"/>
                        <a:pt x="264" y="685"/>
                      </a:cubicBezTo>
                      <a:lnTo>
                        <a:pt x="263" y="685"/>
                      </a:lnTo>
                      <a:cubicBezTo>
                        <a:pt x="262" y="684"/>
                        <a:pt x="262" y="684"/>
                        <a:pt x="261" y="684"/>
                      </a:cubicBezTo>
                      <a:cubicBezTo>
                        <a:pt x="261" y="683"/>
                        <a:pt x="260" y="683"/>
                        <a:pt x="260" y="683"/>
                      </a:cubicBezTo>
                      <a:cubicBezTo>
                        <a:pt x="258" y="682"/>
                        <a:pt x="257" y="681"/>
                        <a:pt x="255" y="680"/>
                      </a:cubicBezTo>
                      <a:cubicBezTo>
                        <a:pt x="254" y="679"/>
                        <a:pt x="254" y="679"/>
                        <a:pt x="253" y="678"/>
                      </a:cubicBezTo>
                      <a:lnTo>
                        <a:pt x="252" y="677"/>
                      </a:lnTo>
                      <a:lnTo>
                        <a:pt x="11" y="432"/>
                      </a:lnTo>
                      <a:cubicBezTo>
                        <a:pt x="-4" y="418"/>
                        <a:pt x="-3" y="394"/>
                        <a:pt x="11" y="379"/>
                      </a:cubicBezTo>
                      <a:cubicBezTo>
                        <a:pt x="26" y="365"/>
                        <a:pt x="50" y="365"/>
                        <a:pt x="65" y="380"/>
                      </a:cubicBezTo>
                      <a:lnTo>
                        <a:pt x="276" y="595"/>
                      </a:lnTo>
                      <a:lnTo>
                        <a:pt x="745" y="14"/>
                      </a:lnTo>
                      <a:cubicBezTo>
                        <a:pt x="758" y="-2"/>
                        <a:pt x="782" y="-4"/>
                        <a:pt x="798" y="9"/>
                      </a:cubicBezTo>
                      <a:cubicBezTo>
                        <a:pt x="814" y="22"/>
                        <a:pt x="816" y="45"/>
                        <a:pt x="803" y="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grpSp>
        <p:nvGrpSpPr>
          <p:cNvPr id="145" name="Group 144"/>
          <p:cNvGrpSpPr/>
          <p:nvPr/>
        </p:nvGrpSpPr>
        <p:grpSpPr>
          <a:xfrm>
            <a:off x="7341733" y="1891914"/>
            <a:ext cx="2148840" cy="2423160"/>
            <a:chOff x="17586569" y="4754881"/>
            <a:chExt cx="4399804" cy="4650515"/>
          </a:xfrm>
        </p:grpSpPr>
        <p:sp>
          <p:nvSpPr>
            <p:cNvPr id="16" name="Freeform 13">
              <a:extLst>
                <a:ext uri="{FF2B5EF4-FFF2-40B4-BE49-F238E27FC236}">
                  <a16:creationId xmlns:a16="http://schemas.microsoft.com/office/drawing/2014/main" id="{90674026-8A99-E240-8F6F-CB5DBB4BBDAE}"/>
                </a:ext>
              </a:extLst>
            </p:cNvPr>
            <p:cNvSpPr>
              <a:spLocks noChangeArrowheads="1"/>
            </p:cNvSpPr>
            <p:nvPr/>
          </p:nvSpPr>
          <p:spPr bwMode="auto">
            <a:xfrm>
              <a:off x="19646367" y="9208757"/>
              <a:ext cx="285127" cy="19663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7" y="177"/>
                    <a:pt x="0" y="120"/>
                    <a:pt x="0" y="50"/>
                  </a:cubicBezTo>
                  <a:lnTo>
                    <a:pt x="0" y="0"/>
                  </a:lnTo>
                  <a:lnTo>
                    <a:pt x="253" y="0"/>
                  </a:lnTo>
                  <a:lnTo>
                    <a:pt x="253" y="50"/>
                  </a:lnTo>
                  <a:lnTo>
                    <a:pt x="253" y="50"/>
                  </a:lnTo>
                  <a:cubicBezTo>
                    <a:pt x="253" y="120"/>
                    <a:pt x="196" y="177"/>
                    <a:pt x="126" y="177"/>
                  </a:cubicBezTo>
                </a:path>
              </a:pathLst>
            </a:custGeom>
            <a:solidFill>
              <a:schemeClr val="accent4"/>
            </a:solidFill>
            <a:ln>
              <a:solidFill>
                <a:schemeClr val="bg2"/>
              </a:solidFill>
            </a:ln>
            <a:effectLst/>
          </p:spPr>
          <p:txBody>
            <a:bodyPr wrap="none" anchor="ctr"/>
            <a:lstStyle/>
            <a:p>
              <a:endParaRPr lang="en-US"/>
            </a:p>
          </p:txBody>
        </p:sp>
        <p:sp>
          <p:nvSpPr>
            <p:cNvPr id="17" name="Freeform 14">
              <a:extLst>
                <a:ext uri="{FF2B5EF4-FFF2-40B4-BE49-F238E27FC236}">
                  <a16:creationId xmlns:a16="http://schemas.microsoft.com/office/drawing/2014/main" id="{8D475724-67C9-F049-843B-A3B8C6D8EA74}"/>
                </a:ext>
              </a:extLst>
            </p:cNvPr>
            <p:cNvSpPr>
              <a:spLocks noChangeArrowheads="1"/>
            </p:cNvSpPr>
            <p:nvPr/>
          </p:nvSpPr>
          <p:spPr bwMode="auto">
            <a:xfrm>
              <a:off x="19646367" y="9208757"/>
              <a:ext cx="285127" cy="19663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7" y="177"/>
                    <a:pt x="0" y="120"/>
                    <a:pt x="0" y="50"/>
                  </a:cubicBezTo>
                  <a:lnTo>
                    <a:pt x="0" y="0"/>
                  </a:lnTo>
                  <a:lnTo>
                    <a:pt x="253" y="0"/>
                  </a:lnTo>
                  <a:lnTo>
                    <a:pt x="253" y="50"/>
                  </a:lnTo>
                  <a:lnTo>
                    <a:pt x="253" y="50"/>
                  </a:lnTo>
                  <a:cubicBezTo>
                    <a:pt x="253" y="120"/>
                    <a:pt x="196" y="177"/>
                    <a:pt x="126" y="177"/>
                  </a:cubicBezTo>
                </a:path>
              </a:pathLst>
            </a:custGeom>
            <a:solidFill>
              <a:schemeClr val="accent4"/>
            </a:solidFill>
            <a:ln w="11160" cap="flat">
              <a:solidFill>
                <a:schemeClr val="bg2"/>
              </a:solidFill>
              <a:round/>
              <a:headEnd/>
              <a:tailEnd/>
            </a:ln>
            <a:effectLst/>
          </p:spPr>
          <p:txBody>
            <a:bodyPr wrap="none" anchor="ctr"/>
            <a:lstStyle/>
            <a:p>
              <a:endParaRPr lang="en-US"/>
            </a:p>
          </p:txBody>
        </p:sp>
        <p:sp>
          <p:nvSpPr>
            <p:cNvPr id="18" name="Freeform 15">
              <a:extLst>
                <a:ext uri="{FF2B5EF4-FFF2-40B4-BE49-F238E27FC236}">
                  <a16:creationId xmlns:a16="http://schemas.microsoft.com/office/drawing/2014/main" id="{0A20B323-0F59-E547-8241-476E01F127A2}"/>
                </a:ext>
              </a:extLst>
            </p:cNvPr>
            <p:cNvSpPr>
              <a:spLocks noChangeArrowheads="1"/>
            </p:cNvSpPr>
            <p:nvPr/>
          </p:nvSpPr>
          <p:spPr bwMode="auto">
            <a:xfrm>
              <a:off x="19503802" y="9090774"/>
              <a:ext cx="560422" cy="19663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2" y="177"/>
                    <a:pt x="0" y="115"/>
                    <a:pt x="0" y="39"/>
                  </a:cubicBezTo>
                  <a:lnTo>
                    <a:pt x="0" y="0"/>
                  </a:lnTo>
                  <a:lnTo>
                    <a:pt x="501" y="0"/>
                  </a:lnTo>
                  <a:lnTo>
                    <a:pt x="501" y="39"/>
                  </a:lnTo>
                  <a:lnTo>
                    <a:pt x="501" y="39"/>
                  </a:lnTo>
                  <a:cubicBezTo>
                    <a:pt x="501" y="115"/>
                    <a:pt x="439" y="177"/>
                    <a:pt x="363" y="177"/>
                  </a:cubicBezTo>
                </a:path>
              </a:pathLst>
            </a:custGeom>
            <a:solidFill>
              <a:schemeClr val="accent4"/>
            </a:solidFill>
            <a:ln>
              <a:solidFill>
                <a:schemeClr val="bg2"/>
              </a:solidFill>
            </a:ln>
            <a:effectLst/>
          </p:spPr>
          <p:txBody>
            <a:bodyPr wrap="none" anchor="ctr"/>
            <a:lstStyle/>
            <a:p>
              <a:endParaRPr lang="en-US"/>
            </a:p>
          </p:txBody>
        </p:sp>
        <p:sp>
          <p:nvSpPr>
            <p:cNvPr id="19" name="Freeform 16">
              <a:extLst>
                <a:ext uri="{FF2B5EF4-FFF2-40B4-BE49-F238E27FC236}">
                  <a16:creationId xmlns:a16="http://schemas.microsoft.com/office/drawing/2014/main" id="{A3FC651C-83EE-4B4E-B48F-4D84941AFEF0}"/>
                </a:ext>
              </a:extLst>
            </p:cNvPr>
            <p:cNvSpPr>
              <a:spLocks noChangeArrowheads="1"/>
            </p:cNvSpPr>
            <p:nvPr/>
          </p:nvSpPr>
          <p:spPr bwMode="auto">
            <a:xfrm>
              <a:off x="19503802" y="9090774"/>
              <a:ext cx="560422" cy="19663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2" y="177"/>
                    <a:pt x="0" y="115"/>
                    <a:pt x="0" y="39"/>
                  </a:cubicBezTo>
                  <a:lnTo>
                    <a:pt x="0" y="0"/>
                  </a:lnTo>
                  <a:lnTo>
                    <a:pt x="501" y="0"/>
                  </a:lnTo>
                  <a:lnTo>
                    <a:pt x="501" y="39"/>
                  </a:lnTo>
                  <a:lnTo>
                    <a:pt x="501" y="39"/>
                  </a:lnTo>
                  <a:cubicBezTo>
                    <a:pt x="501" y="115"/>
                    <a:pt x="439" y="177"/>
                    <a:pt x="363" y="177"/>
                  </a:cubicBezTo>
                </a:path>
              </a:pathLst>
            </a:custGeom>
            <a:solidFill>
              <a:schemeClr val="accent4"/>
            </a:solidFill>
            <a:ln w="11160" cap="flat">
              <a:solidFill>
                <a:schemeClr val="bg2"/>
              </a:solidFill>
              <a:round/>
              <a:headEnd/>
              <a:tailEnd/>
            </a:ln>
            <a:effectLst/>
          </p:spPr>
          <p:txBody>
            <a:bodyPr wrap="none" anchor="ctr"/>
            <a:lstStyle/>
            <a:p>
              <a:endParaRPr lang="en-US"/>
            </a:p>
          </p:txBody>
        </p:sp>
        <p:sp>
          <p:nvSpPr>
            <p:cNvPr id="66" name="Freeform 393">
              <a:extLst>
                <a:ext uri="{FF2B5EF4-FFF2-40B4-BE49-F238E27FC236}">
                  <a16:creationId xmlns:a16="http://schemas.microsoft.com/office/drawing/2014/main" id="{36657D65-C2B1-9946-9A61-8C80EE6E72CD}"/>
                </a:ext>
              </a:extLst>
            </p:cNvPr>
            <p:cNvSpPr>
              <a:spLocks noChangeArrowheads="1"/>
            </p:cNvSpPr>
            <p:nvPr/>
          </p:nvSpPr>
          <p:spPr bwMode="auto">
            <a:xfrm>
              <a:off x="19287498" y="8151820"/>
              <a:ext cx="1002860" cy="324455"/>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solidFill>
              <a:schemeClr val="accent4"/>
            </a:solidFill>
            <a:ln>
              <a:noFill/>
            </a:ln>
            <a:effectLst/>
          </p:spPr>
          <p:txBody>
            <a:bodyPr wrap="none" anchor="ctr"/>
            <a:lstStyle/>
            <a:p>
              <a:endParaRPr lang="en-US"/>
            </a:p>
          </p:txBody>
        </p:sp>
        <p:sp>
          <p:nvSpPr>
            <p:cNvPr id="67" name="Freeform 394">
              <a:extLst>
                <a:ext uri="{FF2B5EF4-FFF2-40B4-BE49-F238E27FC236}">
                  <a16:creationId xmlns:a16="http://schemas.microsoft.com/office/drawing/2014/main" id="{76C0BFD6-3C31-9E45-89DE-809CBF506B88}"/>
                </a:ext>
              </a:extLst>
            </p:cNvPr>
            <p:cNvSpPr>
              <a:spLocks noChangeArrowheads="1"/>
            </p:cNvSpPr>
            <p:nvPr/>
          </p:nvSpPr>
          <p:spPr bwMode="auto">
            <a:xfrm>
              <a:off x="19199011" y="8461528"/>
              <a:ext cx="1179835" cy="226135"/>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0"/>
                  </a:cubicBezTo>
                  <a:lnTo>
                    <a:pt x="0" y="100"/>
                  </a:lnTo>
                  <a:cubicBezTo>
                    <a:pt x="0" y="45"/>
                    <a:pt x="46"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4"/>
            </a:solidFill>
            <a:ln>
              <a:solidFill>
                <a:schemeClr val="bg2"/>
              </a:solidFill>
            </a:ln>
            <a:effectLst/>
          </p:spPr>
          <p:txBody>
            <a:bodyPr wrap="none" anchor="ctr"/>
            <a:lstStyle/>
            <a:p>
              <a:endParaRPr lang="en-US"/>
            </a:p>
          </p:txBody>
        </p:sp>
        <p:sp>
          <p:nvSpPr>
            <p:cNvPr id="68" name="Freeform 395">
              <a:extLst>
                <a:ext uri="{FF2B5EF4-FFF2-40B4-BE49-F238E27FC236}">
                  <a16:creationId xmlns:a16="http://schemas.microsoft.com/office/drawing/2014/main" id="{2C9464AA-AD89-474B-A6B4-7CDEB48FD3C9}"/>
                </a:ext>
              </a:extLst>
            </p:cNvPr>
            <p:cNvSpPr>
              <a:spLocks noChangeArrowheads="1"/>
            </p:cNvSpPr>
            <p:nvPr/>
          </p:nvSpPr>
          <p:spPr bwMode="auto">
            <a:xfrm>
              <a:off x="19199011" y="8461528"/>
              <a:ext cx="1179835" cy="226135"/>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0"/>
                  </a:cubicBezTo>
                  <a:lnTo>
                    <a:pt x="0" y="100"/>
                  </a:lnTo>
                  <a:cubicBezTo>
                    <a:pt x="0" y="45"/>
                    <a:pt x="46" y="0"/>
                    <a:pt x="102" y="0"/>
                  </a:cubicBezTo>
                  <a:lnTo>
                    <a:pt x="957" y="0"/>
                  </a:lnTo>
                  <a:lnTo>
                    <a:pt x="957" y="0"/>
                  </a:lnTo>
                  <a:cubicBezTo>
                    <a:pt x="1012" y="0"/>
                    <a:pt x="1058" y="45"/>
                    <a:pt x="1058" y="100"/>
                  </a:cubicBezTo>
                  <a:lnTo>
                    <a:pt x="1058" y="100"/>
                  </a:lnTo>
                  <a:cubicBezTo>
                    <a:pt x="1058" y="157"/>
                    <a:pt x="1012" y="202"/>
                    <a:pt x="957" y="202"/>
                  </a:cubicBezTo>
                </a:path>
              </a:pathLst>
            </a:custGeom>
            <a:solidFill>
              <a:schemeClr val="accent4"/>
            </a:solidFill>
            <a:ln w="11160" cap="flat">
              <a:solidFill>
                <a:schemeClr val="bg2"/>
              </a:solidFill>
              <a:round/>
              <a:headEnd/>
              <a:tailEnd/>
            </a:ln>
            <a:effectLst/>
          </p:spPr>
          <p:txBody>
            <a:bodyPr wrap="none" anchor="ctr"/>
            <a:lstStyle/>
            <a:p>
              <a:endParaRPr lang="en-US"/>
            </a:p>
          </p:txBody>
        </p:sp>
        <p:sp>
          <p:nvSpPr>
            <p:cNvPr id="69" name="Freeform 396">
              <a:extLst>
                <a:ext uri="{FF2B5EF4-FFF2-40B4-BE49-F238E27FC236}">
                  <a16:creationId xmlns:a16="http://schemas.microsoft.com/office/drawing/2014/main" id="{199852EC-7D49-1D43-A7D2-19CDBBC36FC7}"/>
                </a:ext>
              </a:extLst>
            </p:cNvPr>
            <p:cNvSpPr>
              <a:spLocks noChangeArrowheads="1"/>
            </p:cNvSpPr>
            <p:nvPr/>
          </p:nvSpPr>
          <p:spPr bwMode="auto">
            <a:xfrm>
              <a:off x="19199011" y="8687663"/>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5"/>
                    <a:pt x="46"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4"/>
            </a:solidFill>
            <a:ln>
              <a:solidFill>
                <a:schemeClr val="bg2"/>
              </a:solidFill>
            </a:ln>
            <a:effectLst/>
          </p:spPr>
          <p:txBody>
            <a:bodyPr wrap="none" anchor="ctr"/>
            <a:lstStyle/>
            <a:p>
              <a:endParaRPr lang="en-US"/>
            </a:p>
          </p:txBody>
        </p:sp>
        <p:sp>
          <p:nvSpPr>
            <p:cNvPr id="70" name="Freeform 397">
              <a:extLst>
                <a:ext uri="{FF2B5EF4-FFF2-40B4-BE49-F238E27FC236}">
                  <a16:creationId xmlns:a16="http://schemas.microsoft.com/office/drawing/2014/main" id="{E73DE791-0337-3C45-A9C5-D83954EE8332}"/>
                </a:ext>
              </a:extLst>
            </p:cNvPr>
            <p:cNvSpPr>
              <a:spLocks noChangeArrowheads="1"/>
            </p:cNvSpPr>
            <p:nvPr/>
          </p:nvSpPr>
          <p:spPr bwMode="auto">
            <a:xfrm>
              <a:off x="19199011" y="8687663"/>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5"/>
                    <a:pt x="46" y="0"/>
                    <a:pt x="102" y="0"/>
                  </a:cubicBezTo>
                  <a:lnTo>
                    <a:pt x="957" y="0"/>
                  </a:lnTo>
                  <a:lnTo>
                    <a:pt x="957" y="0"/>
                  </a:lnTo>
                  <a:cubicBezTo>
                    <a:pt x="1012" y="0"/>
                    <a:pt x="1058" y="45"/>
                    <a:pt x="1058" y="101"/>
                  </a:cubicBezTo>
                  <a:lnTo>
                    <a:pt x="1058" y="101"/>
                  </a:lnTo>
                  <a:cubicBezTo>
                    <a:pt x="1058" y="157"/>
                    <a:pt x="1012" y="202"/>
                    <a:pt x="957" y="202"/>
                  </a:cubicBezTo>
                </a:path>
              </a:pathLst>
            </a:custGeom>
            <a:solidFill>
              <a:schemeClr val="accent4"/>
            </a:solidFill>
            <a:ln w="11160" cap="flat">
              <a:solidFill>
                <a:schemeClr val="bg2"/>
              </a:solidFill>
              <a:round/>
              <a:headEnd/>
              <a:tailEnd/>
            </a:ln>
            <a:effectLst/>
          </p:spPr>
          <p:txBody>
            <a:bodyPr wrap="none" anchor="ctr"/>
            <a:lstStyle/>
            <a:p>
              <a:endParaRPr lang="en-US"/>
            </a:p>
          </p:txBody>
        </p:sp>
        <p:sp>
          <p:nvSpPr>
            <p:cNvPr id="71" name="Freeform 398">
              <a:extLst>
                <a:ext uri="{FF2B5EF4-FFF2-40B4-BE49-F238E27FC236}">
                  <a16:creationId xmlns:a16="http://schemas.microsoft.com/office/drawing/2014/main" id="{73D3D6BC-F28F-DC42-A839-315FBDD9EDAA}"/>
                </a:ext>
              </a:extLst>
            </p:cNvPr>
            <p:cNvSpPr>
              <a:spLocks noChangeArrowheads="1"/>
            </p:cNvSpPr>
            <p:nvPr/>
          </p:nvSpPr>
          <p:spPr bwMode="auto">
            <a:xfrm>
              <a:off x="19199011" y="8913798"/>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6"/>
                    <a:pt x="46"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4"/>
            </a:solidFill>
            <a:ln>
              <a:solidFill>
                <a:schemeClr val="bg2"/>
              </a:solidFill>
            </a:ln>
            <a:effectLst/>
          </p:spPr>
          <p:txBody>
            <a:bodyPr wrap="none" anchor="ctr"/>
            <a:lstStyle/>
            <a:p>
              <a:endParaRPr lang="en-US"/>
            </a:p>
          </p:txBody>
        </p:sp>
        <p:sp>
          <p:nvSpPr>
            <p:cNvPr id="72" name="Freeform 399">
              <a:extLst>
                <a:ext uri="{FF2B5EF4-FFF2-40B4-BE49-F238E27FC236}">
                  <a16:creationId xmlns:a16="http://schemas.microsoft.com/office/drawing/2014/main" id="{F0444306-90D6-8F4E-A0E4-3B224FCCA970}"/>
                </a:ext>
              </a:extLst>
            </p:cNvPr>
            <p:cNvSpPr>
              <a:spLocks noChangeArrowheads="1"/>
            </p:cNvSpPr>
            <p:nvPr/>
          </p:nvSpPr>
          <p:spPr bwMode="auto">
            <a:xfrm>
              <a:off x="19199011" y="8913798"/>
              <a:ext cx="1179835" cy="226135"/>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6"/>
                    <a:pt x="46" y="0"/>
                    <a:pt x="102" y="0"/>
                  </a:cubicBezTo>
                  <a:lnTo>
                    <a:pt x="957" y="0"/>
                  </a:lnTo>
                  <a:lnTo>
                    <a:pt x="957" y="0"/>
                  </a:lnTo>
                  <a:cubicBezTo>
                    <a:pt x="1012" y="0"/>
                    <a:pt x="1058" y="46"/>
                    <a:pt x="1058" y="101"/>
                  </a:cubicBezTo>
                  <a:lnTo>
                    <a:pt x="1058" y="101"/>
                  </a:lnTo>
                  <a:cubicBezTo>
                    <a:pt x="1058" y="157"/>
                    <a:pt x="1012" y="202"/>
                    <a:pt x="957" y="202"/>
                  </a:cubicBezTo>
                </a:path>
              </a:pathLst>
            </a:custGeom>
            <a:solidFill>
              <a:schemeClr val="accent4"/>
            </a:solidFill>
            <a:ln w="11160" cap="flat">
              <a:solidFill>
                <a:schemeClr val="bg2"/>
              </a:solidFill>
              <a:round/>
              <a:headEnd/>
              <a:tailEnd/>
            </a:ln>
            <a:effectLst/>
          </p:spPr>
          <p:txBody>
            <a:bodyPr wrap="none" anchor="ctr"/>
            <a:lstStyle/>
            <a:p>
              <a:endParaRPr lang="en-US"/>
            </a:p>
          </p:txBody>
        </p:sp>
        <p:sp>
          <p:nvSpPr>
            <p:cNvPr id="73" name="Freeform 400">
              <a:extLst>
                <a:ext uri="{FF2B5EF4-FFF2-40B4-BE49-F238E27FC236}">
                  <a16:creationId xmlns:a16="http://schemas.microsoft.com/office/drawing/2014/main" id="{76560299-03CA-5F4C-A4F0-49838CB88A77}"/>
                </a:ext>
              </a:extLst>
            </p:cNvPr>
            <p:cNvSpPr>
              <a:spLocks noChangeArrowheads="1"/>
            </p:cNvSpPr>
            <p:nvPr/>
          </p:nvSpPr>
          <p:spPr bwMode="auto">
            <a:xfrm>
              <a:off x="19744686" y="4754881"/>
              <a:ext cx="83570" cy="353950"/>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7 w 75"/>
                <a:gd name="T21" fmla="*/ 316 h 317"/>
                <a:gd name="T22" fmla="*/ 37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7" y="316"/>
                  </a:lnTo>
                  <a:lnTo>
                    <a:pt x="37" y="316"/>
                  </a:lnTo>
                  <a:cubicBezTo>
                    <a:pt x="57" y="316"/>
                    <a:pt x="74" y="300"/>
                    <a:pt x="74" y="280"/>
                  </a:cubicBezTo>
                </a:path>
              </a:pathLst>
            </a:custGeom>
            <a:solidFill>
              <a:schemeClr val="accent4"/>
            </a:solidFill>
            <a:ln>
              <a:noFill/>
            </a:ln>
            <a:effectLst/>
          </p:spPr>
          <p:txBody>
            <a:bodyPr wrap="none" anchor="ctr"/>
            <a:lstStyle/>
            <a:p>
              <a:endParaRPr lang="en-US"/>
            </a:p>
          </p:txBody>
        </p:sp>
        <p:sp>
          <p:nvSpPr>
            <p:cNvPr id="74" name="Freeform 401">
              <a:extLst>
                <a:ext uri="{FF2B5EF4-FFF2-40B4-BE49-F238E27FC236}">
                  <a16:creationId xmlns:a16="http://schemas.microsoft.com/office/drawing/2014/main" id="{8ED3F4C8-A56A-8541-8ACD-6DC36D384857}"/>
                </a:ext>
              </a:extLst>
            </p:cNvPr>
            <p:cNvSpPr>
              <a:spLocks noChangeArrowheads="1"/>
            </p:cNvSpPr>
            <p:nvPr/>
          </p:nvSpPr>
          <p:spPr bwMode="auto">
            <a:xfrm>
              <a:off x="20973681" y="5266143"/>
              <a:ext cx="265463" cy="299873"/>
            </a:xfrm>
            <a:custGeom>
              <a:avLst/>
              <a:gdLst>
                <a:gd name="T0" fmla="*/ 224 w 239"/>
                <a:gd name="T1" fmla="*/ 64 h 268"/>
                <a:gd name="T2" fmla="*/ 224 w 239"/>
                <a:gd name="T3" fmla="*/ 64 h 268"/>
                <a:gd name="T4" fmla="*/ 220 w 239"/>
                <a:gd name="T5" fmla="*/ 12 h 268"/>
                <a:gd name="T6" fmla="*/ 220 w 239"/>
                <a:gd name="T7" fmla="*/ 12 h 268"/>
                <a:gd name="T8" fmla="*/ 168 w 239"/>
                <a:gd name="T9" fmla="*/ 17 h 268"/>
                <a:gd name="T10" fmla="*/ 13 w 239"/>
                <a:gd name="T11" fmla="*/ 202 h 268"/>
                <a:gd name="T12" fmla="*/ 13 w 239"/>
                <a:gd name="T13" fmla="*/ 202 h 268"/>
                <a:gd name="T14" fmla="*/ 17 w 239"/>
                <a:gd name="T15" fmla="*/ 253 h 268"/>
                <a:gd name="T16" fmla="*/ 17 w 239"/>
                <a:gd name="T17" fmla="*/ 253 h 268"/>
                <a:gd name="T18" fmla="*/ 18 w 239"/>
                <a:gd name="T19" fmla="*/ 253 h 268"/>
                <a:gd name="T20" fmla="*/ 18 w 239"/>
                <a:gd name="T21" fmla="*/ 253 h 268"/>
                <a:gd name="T22" fmla="*/ 69 w 239"/>
                <a:gd name="T23" fmla="*/ 249 h 268"/>
                <a:gd name="T24" fmla="*/ 224 w 239"/>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224" y="64"/>
                  </a:moveTo>
                  <a:lnTo>
                    <a:pt x="224" y="64"/>
                  </a:lnTo>
                  <a:cubicBezTo>
                    <a:pt x="238" y="49"/>
                    <a:pt x="235" y="26"/>
                    <a:pt x="220" y="12"/>
                  </a:cubicBezTo>
                  <a:lnTo>
                    <a:pt x="220" y="12"/>
                  </a:lnTo>
                  <a:cubicBezTo>
                    <a:pt x="204" y="0"/>
                    <a:pt x="181" y="1"/>
                    <a:pt x="168" y="17"/>
                  </a:cubicBezTo>
                  <a:lnTo>
                    <a:pt x="13" y="202"/>
                  </a:lnTo>
                  <a:lnTo>
                    <a:pt x="13" y="202"/>
                  </a:lnTo>
                  <a:cubicBezTo>
                    <a:pt x="0" y="217"/>
                    <a:pt x="2" y="240"/>
                    <a:pt x="17" y="253"/>
                  </a:cubicBezTo>
                  <a:lnTo>
                    <a:pt x="17" y="253"/>
                  </a:lnTo>
                  <a:cubicBezTo>
                    <a:pt x="17" y="253"/>
                    <a:pt x="17" y="253"/>
                    <a:pt x="18" y="253"/>
                  </a:cubicBezTo>
                  <a:lnTo>
                    <a:pt x="18" y="253"/>
                  </a:lnTo>
                  <a:cubicBezTo>
                    <a:pt x="33" y="267"/>
                    <a:pt x="56" y="264"/>
                    <a:pt x="69" y="249"/>
                  </a:cubicBezTo>
                  <a:lnTo>
                    <a:pt x="224" y="64"/>
                  </a:lnTo>
                </a:path>
              </a:pathLst>
            </a:custGeom>
            <a:solidFill>
              <a:schemeClr val="accent4"/>
            </a:solidFill>
            <a:ln>
              <a:noFill/>
            </a:ln>
            <a:effectLst/>
          </p:spPr>
          <p:txBody>
            <a:bodyPr wrap="none" anchor="ctr"/>
            <a:lstStyle/>
            <a:p>
              <a:endParaRPr lang="en-US"/>
            </a:p>
          </p:txBody>
        </p:sp>
        <p:sp>
          <p:nvSpPr>
            <p:cNvPr id="75" name="Freeform 402">
              <a:extLst>
                <a:ext uri="{FF2B5EF4-FFF2-40B4-BE49-F238E27FC236}">
                  <a16:creationId xmlns:a16="http://schemas.microsoft.com/office/drawing/2014/main" id="{CBDFB41A-1A06-6843-8CC2-16301A80D512}"/>
                </a:ext>
              </a:extLst>
            </p:cNvPr>
            <p:cNvSpPr>
              <a:spLocks noChangeArrowheads="1"/>
            </p:cNvSpPr>
            <p:nvPr/>
          </p:nvSpPr>
          <p:spPr bwMode="auto">
            <a:xfrm>
              <a:off x="21632422" y="6559043"/>
              <a:ext cx="353951" cy="137647"/>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1" y="0"/>
                    <a:pt x="270" y="3"/>
                  </a:cubicBezTo>
                  <a:lnTo>
                    <a:pt x="33" y="45"/>
                  </a:lnTo>
                  <a:lnTo>
                    <a:pt x="33" y="45"/>
                  </a:lnTo>
                  <a:cubicBezTo>
                    <a:pt x="14"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solidFill>
              <a:schemeClr val="accent4"/>
            </a:solidFill>
            <a:ln>
              <a:noFill/>
            </a:ln>
            <a:effectLst/>
          </p:spPr>
          <p:txBody>
            <a:bodyPr wrap="none" anchor="ctr"/>
            <a:lstStyle/>
            <a:p>
              <a:endParaRPr lang="en-US"/>
            </a:p>
          </p:txBody>
        </p:sp>
        <p:sp>
          <p:nvSpPr>
            <p:cNvPr id="76" name="Freeform 403">
              <a:extLst>
                <a:ext uri="{FF2B5EF4-FFF2-40B4-BE49-F238E27FC236}">
                  <a16:creationId xmlns:a16="http://schemas.microsoft.com/office/drawing/2014/main" id="{66E7C14F-BA19-424E-B4D9-C3B9EAE4F0EB}"/>
                </a:ext>
              </a:extLst>
            </p:cNvPr>
            <p:cNvSpPr>
              <a:spLocks noChangeArrowheads="1"/>
            </p:cNvSpPr>
            <p:nvPr/>
          </p:nvSpPr>
          <p:spPr bwMode="auto">
            <a:xfrm>
              <a:off x="21401370" y="7896189"/>
              <a:ext cx="324455" cy="221221"/>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8 w 292"/>
                <a:gd name="T13" fmla="*/ 129 h 200"/>
                <a:gd name="T14" fmla="*/ 60 w 292"/>
                <a:gd name="T15" fmla="*/ 10 h 200"/>
                <a:gd name="T16" fmla="*/ 60 w 292"/>
                <a:gd name="T17" fmla="*/ 10 h 200"/>
                <a:gd name="T18" fmla="*/ 11 w 292"/>
                <a:gd name="T19" fmla="*/ 24 h 200"/>
                <a:gd name="T20" fmla="*/ 11 w 292"/>
                <a:gd name="T21" fmla="*/ 24 h 200"/>
                <a:gd name="T22" fmla="*/ 10 w 292"/>
                <a:gd name="T23" fmla="*/ 24 h 200"/>
                <a:gd name="T24" fmla="*/ 10 w 292"/>
                <a:gd name="T25" fmla="*/ 24 h 200"/>
                <a:gd name="T26" fmla="*/ 24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8" y="197"/>
                    <a:pt x="244" y="199"/>
                    <a:pt x="250" y="199"/>
                  </a:cubicBezTo>
                  <a:lnTo>
                    <a:pt x="250" y="199"/>
                  </a:lnTo>
                  <a:cubicBezTo>
                    <a:pt x="264" y="199"/>
                    <a:pt x="279" y="191"/>
                    <a:pt x="285" y="176"/>
                  </a:cubicBezTo>
                  <a:lnTo>
                    <a:pt x="285" y="176"/>
                  </a:lnTo>
                  <a:cubicBezTo>
                    <a:pt x="291" y="159"/>
                    <a:pt x="284" y="139"/>
                    <a:pt x="268" y="129"/>
                  </a:cubicBezTo>
                  <a:lnTo>
                    <a:pt x="60" y="10"/>
                  </a:lnTo>
                  <a:lnTo>
                    <a:pt x="60" y="10"/>
                  </a:lnTo>
                  <a:cubicBezTo>
                    <a:pt x="43" y="0"/>
                    <a:pt x="20" y="6"/>
                    <a:pt x="11" y="24"/>
                  </a:cubicBezTo>
                  <a:lnTo>
                    <a:pt x="11" y="24"/>
                  </a:lnTo>
                  <a:cubicBezTo>
                    <a:pt x="11" y="24"/>
                    <a:pt x="11" y="24"/>
                    <a:pt x="10" y="24"/>
                  </a:cubicBezTo>
                  <a:lnTo>
                    <a:pt x="10" y="24"/>
                  </a:lnTo>
                  <a:cubicBezTo>
                    <a:pt x="0" y="42"/>
                    <a:pt x="6" y="64"/>
                    <a:pt x="24" y="74"/>
                  </a:cubicBezTo>
                  <a:lnTo>
                    <a:pt x="232" y="194"/>
                  </a:lnTo>
                </a:path>
              </a:pathLst>
            </a:custGeom>
            <a:solidFill>
              <a:schemeClr val="accent4"/>
            </a:solidFill>
            <a:ln>
              <a:noFill/>
            </a:ln>
            <a:effectLst/>
          </p:spPr>
          <p:txBody>
            <a:bodyPr wrap="none" anchor="ctr"/>
            <a:lstStyle/>
            <a:p>
              <a:endParaRPr lang="en-US"/>
            </a:p>
          </p:txBody>
        </p:sp>
        <p:sp>
          <p:nvSpPr>
            <p:cNvPr id="77" name="Freeform 404">
              <a:extLst>
                <a:ext uri="{FF2B5EF4-FFF2-40B4-BE49-F238E27FC236}">
                  <a16:creationId xmlns:a16="http://schemas.microsoft.com/office/drawing/2014/main" id="{6A97EDC8-D4E1-0143-93EB-2E00FAB38DED}"/>
                </a:ext>
              </a:extLst>
            </p:cNvPr>
            <p:cNvSpPr>
              <a:spLocks noChangeArrowheads="1"/>
            </p:cNvSpPr>
            <p:nvPr/>
          </p:nvSpPr>
          <p:spPr bwMode="auto">
            <a:xfrm>
              <a:off x="17847118" y="7896189"/>
              <a:ext cx="324455" cy="221221"/>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8 w 293"/>
                <a:gd name="T15" fmla="*/ 74 h 200"/>
                <a:gd name="T16" fmla="*/ 268 w 293"/>
                <a:gd name="T17" fmla="*/ 74 h 200"/>
                <a:gd name="T18" fmla="*/ 282 w 293"/>
                <a:gd name="T19" fmla="*/ 24 h 200"/>
                <a:gd name="T20" fmla="*/ 282 w 293"/>
                <a:gd name="T21" fmla="*/ 24 h 200"/>
                <a:gd name="T22" fmla="*/ 281 w 293"/>
                <a:gd name="T23" fmla="*/ 24 h 200"/>
                <a:gd name="T24" fmla="*/ 281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7" y="199"/>
                    <a:pt x="42" y="199"/>
                  </a:cubicBezTo>
                  <a:lnTo>
                    <a:pt x="42" y="199"/>
                  </a:lnTo>
                  <a:cubicBezTo>
                    <a:pt x="48" y="199"/>
                    <a:pt x="54" y="197"/>
                    <a:pt x="60" y="194"/>
                  </a:cubicBezTo>
                  <a:lnTo>
                    <a:pt x="268" y="74"/>
                  </a:lnTo>
                  <a:lnTo>
                    <a:pt x="268" y="74"/>
                  </a:lnTo>
                  <a:cubicBezTo>
                    <a:pt x="286" y="64"/>
                    <a:pt x="292" y="42"/>
                    <a:pt x="282" y="24"/>
                  </a:cubicBezTo>
                  <a:lnTo>
                    <a:pt x="282" y="24"/>
                  </a:lnTo>
                  <a:cubicBezTo>
                    <a:pt x="282" y="24"/>
                    <a:pt x="282" y="24"/>
                    <a:pt x="281" y="24"/>
                  </a:cubicBezTo>
                  <a:lnTo>
                    <a:pt x="281" y="24"/>
                  </a:lnTo>
                  <a:cubicBezTo>
                    <a:pt x="272" y="6"/>
                    <a:pt x="249" y="0"/>
                    <a:pt x="232" y="10"/>
                  </a:cubicBezTo>
                  <a:lnTo>
                    <a:pt x="25" y="129"/>
                  </a:lnTo>
                </a:path>
              </a:pathLst>
            </a:custGeom>
            <a:solidFill>
              <a:schemeClr val="accent4"/>
            </a:solidFill>
            <a:ln>
              <a:noFill/>
            </a:ln>
            <a:effectLst/>
          </p:spPr>
          <p:txBody>
            <a:bodyPr wrap="none" anchor="ctr"/>
            <a:lstStyle/>
            <a:p>
              <a:endParaRPr lang="en-US"/>
            </a:p>
          </p:txBody>
        </p:sp>
        <p:sp>
          <p:nvSpPr>
            <p:cNvPr id="78" name="Freeform 405">
              <a:extLst>
                <a:ext uri="{FF2B5EF4-FFF2-40B4-BE49-F238E27FC236}">
                  <a16:creationId xmlns:a16="http://schemas.microsoft.com/office/drawing/2014/main" id="{B910EF37-BD5B-EE4A-A464-7FC51EA11D5A}"/>
                </a:ext>
              </a:extLst>
            </p:cNvPr>
            <p:cNvSpPr>
              <a:spLocks noChangeArrowheads="1"/>
            </p:cNvSpPr>
            <p:nvPr/>
          </p:nvSpPr>
          <p:spPr bwMode="auto">
            <a:xfrm>
              <a:off x="17586569" y="6559043"/>
              <a:ext cx="353951" cy="137647"/>
            </a:xfrm>
            <a:custGeom>
              <a:avLst/>
              <a:gdLst>
                <a:gd name="T0" fmla="*/ 45 w 316"/>
                <a:gd name="T1" fmla="*/ 3 h 122"/>
                <a:gd name="T2" fmla="*/ 45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3"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solidFill>
              <a:schemeClr val="accent4"/>
            </a:solidFill>
            <a:ln>
              <a:noFill/>
            </a:ln>
            <a:effectLst/>
          </p:spPr>
          <p:txBody>
            <a:bodyPr wrap="none" anchor="ctr"/>
            <a:lstStyle/>
            <a:p>
              <a:endParaRPr lang="en-US"/>
            </a:p>
          </p:txBody>
        </p:sp>
        <p:sp>
          <p:nvSpPr>
            <p:cNvPr id="79" name="Freeform 406">
              <a:extLst>
                <a:ext uri="{FF2B5EF4-FFF2-40B4-BE49-F238E27FC236}">
                  <a16:creationId xmlns:a16="http://schemas.microsoft.com/office/drawing/2014/main" id="{F1E816D2-3C63-E84E-8696-0DD426E86B2A}"/>
                </a:ext>
              </a:extLst>
            </p:cNvPr>
            <p:cNvSpPr>
              <a:spLocks noChangeArrowheads="1"/>
            </p:cNvSpPr>
            <p:nvPr/>
          </p:nvSpPr>
          <p:spPr bwMode="auto">
            <a:xfrm>
              <a:off x="18333798" y="5266143"/>
              <a:ext cx="265463" cy="299873"/>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19 w 238"/>
                <a:gd name="T19" fmla="*/ 253 h 268"/>
                <a:gd name="T20" fmla="*/ 219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lnTo>
                    <a:pt x="219" y="253"/>
                  </a:lnTo>
                  <a:lnTo>
                    <a:pt x="219" y="253"/>
                  </a:lnTo>
                  <a:cubicBezTo>
                    <a:pt x="235" y="240"/>
                    <a:pt x="237" y="217"/>
                    <a:pt x="224" y="202"/>
                  </a:cubicBezTo>
                  <a:lnTo>
                    <a:pt x="70" y="17"/>
                  </a:lnTo>
                </a:path>
              </a:pathLst>
            </a:custGeom>
            <a:solidFill>
              <a:schemeClr val="accent4"/>
            </a:solidFill>
            <a:ln>
              <a:noFill/>
            </a:ln>
            <a:effectLst/>
          </p:spPr>
          <p:txBody>
            <a:bodyPr wrap="none" anchor="ctr"/>
            <a:lstStyle/>
            <a:p>
              <a:endParaRPr lang="en-US"/>
            </a:p>
          </p:txBody>
        </p:sp>
        <p:grpSp>
          <p:nvGrpSpPr>
            <p:cNvPr id="144" name="Group 143"/>
            <p:cNvGrpSpPr/>
            <p:nvPr/>
          </p:nvGrpSpPr>
          <p:grpSpPr>
            <a:xfrm>
              <a:off x="18319050" y="5266143"/>
              <a:ext cx="3018412" cy="3018411"/>
              <a:chOff x="14024981" y="5895387"/>
              <a:chExt cx="3018412" cy="3018411"/>
            </a:xfrm>
          </p:grpSpPr>
          <p:sp>
            <p:nvSpPr>
              <p:cNvPr id="65" name="Freeform 392">
                <a:extLst>
                  <a:ext uri="{FF2B5EF4-FFF2-40B4-BE49-F238E27FC236}">
                    <a16:creationId xmlns:a16="http://schemas.microsoft.com/office/drawing/2014/main" id="{7BD54D2F-06CD-304D-879C-51D1084E082E}"/>
                  </a:ext>
                </a:extLst>
              </p:cNvPr>
              <p:cNvSpPr>
                <a:spLocks noChangeArrowheads="1"/>
              </p:cNvSpPr>
              <p:nvPr/>
            </p:nvSpPr>
            <p:spPr bwMode="auto">
              <a:xfrm>
                <a:off x="14024981" y="5895387"/>
                <a:ext cx="3018412" cy="3018411"/>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solidFill>
                <a:schemeClr val="accent4"/>
              </a:solidFill>
              <a:ln>
                <a:noFill/>
              </a:ln>
              <a:effectLst/>
            </p:spPr>
            <p:txBody>
              <a:bodyPr wrap="none" anchor="ctr"/>
              <a:lstStyle/>
              <a:p>
                <a:endParaRPr lang="en-US"/>
              </a:p>
            </p:txBody>
          </p:sp>
          <p:grpSp>
            <p:nvGrpSpPr>
              <p:cNvPr id="143" name="Group 142"/>
              <p:cNvGrpSpPr/>
              <p:nvPr/>
            </p:nvGrpSpPr>
            <p:grpSpPr>
              <a:xfrm>
                <a:off x="14879214" y="6636779"/>
                <a:ext cx="1309945" cy="1259410"/>
                <a:chOff x="402120" y="6062417"/>
                <a:chExt cx="529919" cy="408240"/>
              </a:xfrm>
            </p:grpSpPr>
            <p:sp>
              <p:nvSpPr>
                <p:cNvPr id="138" name="Freeform 137">
                  <a:extLst>
                    <a:ext uri="{FF2B5EF4-FFF2-40B4-BE49-F238E27FC236}">
                      <a16:creationId xmlns:a16="http://schemas.microsoft.com/office/drawing/2014/main" id="{68097E8F-96E9-DE4A-B7AC-1A45334B8494}"/>
                    </a:ext>
                  </a:extLst>
                </p:cNvPr>
                <p:cNvSpPr/>
                <p:nvPr/>
              </p:nvSpPr>
              <p:spPr>
                <a:xfrm>
                  <a:off x="452519" y="6062417"/>
                  <a:ext cx="479520" cy="369719"/>
                </a:xfrm>
                <a:custGeom>
                  <a:avLst/>
                  <a:gdLst/>
                  <a:ahLst/>
                  <a:cxnLst>
                    <a:cxn ang="3cd4">
                      <a:pos x="hc" y="t"/>
                    </a:cxn>
                    <a:cxn ang="cd2">
                      <a:pos x="l" y="vc"/>
                    </a:cxn>
                    <a:cxn ang="cd4">
                      <a:pos x="hc" y="b"/>
                    </a:cxn>
                    <a:cxn ang="0">
                      <a:pos x="r" y="vc"/>
                    </a:cxn>
                  </a:cxnLst>
                  <a:rect l="l" t="t" r="r" b="b"/>
                  <a:pathLst>
                    <a:path w="1333" h="1028">
                      <a:moveTo>
                        <a:pt x="55" y="326"/>
                      </a:moveTo>
                      <a:lnTo>
                        <a:pt x="351" y="326"/>
                      </a:lnTo>
                      <a:cubicBezTo>
                        <a:pt x="354" y="376"/>
                        <a:pt x="368" y="424"/>
                        <a:pt x="393" y="467"/>
                      </a:cubicBezTo>
                      <a:cubicBezTo>
                        <a:pt x="416" y="508"/>
                        <a:pt x="449" y="542"/>
                        <a:pt x="487" y="568"/>
                      </a:cubicBezTo>
                      <a:cubicBezTo>
                        <a:pt x="465" y="680"/>
                        <a:pt x="452" y="769"/>
                        <a:pt x="452" y="772"/>
                      </a:cubicBezTo>
                      <a:cubicBezTo>
                        <a:pt x="450" y="782"/>
                        <a:pt x="454" y="792"/>
                        <a:pt x="461" y="798"/>
                      </a:cubicBezTo>
                      <a:cubicBezTo>
                        <a:pt x="466" y="802"/>
                        <a:pt x="473" y="804"/>
                        <a:pt x="479" y="804"/>
                      </a:cubicBezTo>
                      <a:cubicBezTo>
                        <a:pt x="482" y="804"/>
                        <a:pt x="485" y="803"/>
                        <a:pt x="488" y="802"/>
                      </a:cubicBezTo>
                      <a:cubicBezTo>
                        <a:pt x="495" y="800"/>
                        <a:pt x="653" y="743"/>
                        <a:pt x="810" y="670"/>
                      </a:cubicBezTo>
                      <a:cubicBezTo>
                        <a:pt x="876" y="639"/>
                        <a:pt x="949" y="623"/>
                        <a:pt x="1022" y="623"/>
                      </a:cubicBezTo>
                      <a:cubicBezTo>
                        <a:pt x="1062" y="623"/>
                        <a:pt x="1101" y="615"/>
                        <a:pt x="1137" y="601"/>
                      </a:cubicBezTo>
                      <a:lnTo>
                        <a:pt x="1137" y="972"/>
                      </a:lnTo>
                      <a:lnTo>
                        <a:pt x="55" y="972"/>
                      </a:lnTo>
                      <a:close/>
                      <a:moveTo>
                        <a:pt x="481" y="130"/>
                      </a:moveTo>
                      <a:cubicBezTo>
                        <a:pt x="530" y="82"/>
                        <a:pt x="594" y="55"/>
                        <a:pt x="662" y="55"/>
                      </a:cubicBezTo>
                      <a:lnTo>
                        <a:pt x="1019" y="55"/>
                      </a:lnTo>
                      <a:cubicBezTo>
                        <a:pt x="1088" y="55"/>
                        <a:pt x="1154" y="82"/>
                        <a:pt x="1203" y="132"/>
                      </a:cubicBezTo>
                      <a:cubicBezTo>
                        <a:pt x="1252" y="181"/>
                        <a:pt x="1279" y="245"/>
                        <a:pt x="1278" y="312"/>
                      </a:cubicBezTo>
                      <a:cubicBezTo>
                        <a:pt x="1278" y="380"/>
                        <a:pt x="1251" y="444"/>
                        <a:pt x="1203" y="492"/>
                      </a:cubicBezTo>
                      <a:cubicBezTo>
                        <a:pt x="1154" y="541"/>
                        <a:pt x="1090" y="568"/>
                        <a:pt x="1022" y="568"/>
                      </a:cubicBezTo>
                      <a:cubicBezTo>
                        <a:pt x="941" y="568"/>
                        <a:pt x="860" y="586"/>
                        <a:pt x="787" y="620"/>
                      </a:cubicBezTo>
                      <a:cubicBezTo>
                        <a:pt x="679" y="670"/>
                        <a:pt x="571" y="713"/>
                        <a:pt x="513" y="734"/>
                      </a:cubicBezTo>
                      <a:cubicBezTo>
                        <a:pt x="520" y="694"/>
                        <a:pt x="530" y="632"/>
                        <a:pt x="545" y="561"/>
                      </a:cubicBezTo>
                      <a:cubicBezTo>
                        <a:pt x="547" y="549"/>
                        <a:pt x="542" y="538"/>
                        <a:pt x="532" y="532"/>
                      </a:cubicBezTo>
                      <a:cubicBezTo>
                        <a:pt x="454" y="485"/>
                        <a:pt x="406" y="401"/>
                        <a:pt x="406" y="311"/>
                      </a:cubicBezTo>
                      <a:cubicBezTo>
                        <a:pt x="406" y="243"/>
                        <a:pt x="433" y="179"/>
                        <a:pt x="481" y="130"/>
                      </a:cubicBezTo>
                      <a:lnTo>
                        <a:pt x="49" y="1028"/>
                      </a:lnTo>
                      <a:lnTo>
                        <a:pt x="1144" y="1028"/>
                      </a:lnTo>
                      <a:cubicBezTo>
                        <a:pt x="1171" y="1028"/>
                        <a:pt x="1193" y="1007"/>
                        <a:pt x="1193" y="981"/>
                      </a:cubicBezTo>
                      <a:lnTo>
                        <a:pt x="1193" y="577"/>
                      </a:lnTo>
                      <a:cubicBezTo>
                        <a:pt x="1193" y="575"/>
                        <a:pt x="1192" y="574"/>
                        <a:pt x="1192" y="572"/>
                      </a:cubicBezTo>
                      <a:cubicBezTo>
                        <a:pt x="1210" y="560"/>
                        <a:pt x="1227" y="547"/>
                        <a:pt x="1242" y="531"/>
                      </a:cubicBezTo>
                      <a:cubicBezTo>
                        <a:pt x="1301" y="473"/>
                        <a:pt x="1333" y="395"/>
                        <a:pt x="1333" y="312"/>
                      </a:cubicBezTo>
                      <a:cubicBezTo>
                        <a:pt x="1334" y="230"/>
                        <a:pt x="1301" y="152"/>
                        <a:pt x="1242" y="93"/>
                      </a:cubicBezTo>
                      <a:cubicBezTo>
                        <a:pt x="1183" y="33"/>
                        <a:pt x="1103" y="0"/>
                        <a:pt x="1019" y="0"/>
                      </a:cubicBezTo>
                      <a:lnTo>
                        <a:pt x="662" y="0"/>
                      </a:lnTo>
                      <a:cubicBezTo>
                        <a:pt x="580" y="0"/>
                        <a:pt x="501" y="32"/>
                        <a:pt x="442" y="91"/>
                      </a:cubicBezTo>
                      <a:cubicBezTo>
                        <a:pt x="393" y="141"/>
                        <a:pt x="362" y="203"/>
                        <a:pt x="353" y="271"/>
                      </a:cubicBezTo>
                      <a:lnTo>
                        <a:pt x="49" y="271"/>
                      </a:lnTo>
                      <a:cubicBezTo>
                        <a:pt x="22" y="271"/>
                        <a:pt x="0" y="292"/>
                        <a:pt x="0" y="318"/>
                      </a:cubicBezTo>
                      <a:lnTo>
                        <a:pt x="0" y="981"/>
                      </a:lnTo>
                      <a:cubicBezTo>
                        <a:pt x="0" y="1007"/>
                        <a:pt x="22" y="1028"/>
                        <a:pt x="49" y="10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220915AD-4EF7-924C-A1FF-F3EAA5B2F581}"/>
                    </a:ext>
                  </a:extLst>
                </p:cNvPr>
                <p:cNvSpPr/>
                <p:nvPr/>
              </p:nvSpPr>
              <p:spPr>
                <a:xfrm>
                  <a:off x="402120" y="6451217"/>
                  <a:ext cx="529560" cy="19440"/>
                </a:xfrm>
                <a:custGeom>
                  <a:avLst/>
                  <a:gdLst/>
                  <a:ahLst/>
                  <a:cxnLst>
                    <a:cxn ang="3cd4">
                      <a:pos x="hc" y="t"/>
                    </a:cxn>
                    <a:cxn ang="cd2">
                      <a:pos x="l" y="vc"/>
                    </a:cxn>
                    <a:cxn ang="cd4">
                      <a:pos x="hc" y="b"/>
                    </a:cxn>
                    <a:cxn ang="0">
                      <a:pos x="r" y="vc"/>
                    </a:cxn>
                  </a:cxnLst>
                  <a:rect l="l" t="t" r="r" b="b"/>
                  <a:pathLst>
                    <a:path w="1472" h="55">
                      <a:moveTo>
                        <a:pt x="1445" y="0"/>
                      </a:moveTo>
                      <a:lnTo>
                        <a:pt x="28" y="0"/>
                      </a:lnTo>
                      <a:cubicBezTo>
                        <a:pt x="13" y="0"/>
                        <a:pt x="0" y="12"/>
                        <a:pt x="0" y="27"/>
                      </a:cubicBezTo>
                      <a:cubicBezTo>
                        <a:pt x="0" y="43"/>
                        <a:pt x="13" y="55"/>
                        <a:pt x="28" y="55"/>
                      </a:cubicBezTo>
                      <a:lnTo>
                        <a:pt x="1445" y="55"/>
                      </a:lnTo>
                      <a:cubicBezTo>
                        <a:pt x="1460" y="55"/>
                        <a:pt x="1472" y="43"/>
                        <a:pt x="1472" y="27"/>
                      </a:cubicBezTo>
                      <a:cubicBezTo>
                        <a:pt x="1472" y="12"/>
                        <a:pt x="1460" y="0"/>
                        <a:pt x="1445"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0" name="Freeform 139">
                  <a:extLst>
                    <a:ext uri="{FF2B5EF4-FFF2-40B4-BE49-F238E27FC236}">
                      <a16:creationId xmlns:a16="http://schemas.microsoft.com/office/drawing/2014/main" id="{2E88D0B3-208F-A54C-97CA-38FB8AC4BE67}"/>
                    </a:ext>
                  </a:extLst>
                </p:cNvPr>
                <p:cNvSpPr/>
                <p:nvPr/>
              </p:nvSpPr>
              <p:spPr>
                <a:xfrm>
                  <a:off x="830879" y="6149178"/>
                  <a:ext cx="43560" cy="43200"/>
                </a:xfrm>
                <a:custGeom>
                  <a:avLst/>
                  <a:gdLst/>
                  <a:ahLst/>
                  <a:cxnLst>
                    <a:cxn ang="3cd4">
                      <a:pos x="hc" y="t"/>
                    </a:cxn>
                    <a:cxn ang="cd2">
                      <a:pos x="l" y="vc"/>
                    </a:cxn>
                    <a:cxn ang="cd4">
                      <a:pos x="hc" y="b"/>
                    </a:cxn>
                    <a:cxn ang="0">
                      <a:pos x="r" y="vc"/>
                    </a:cxn>
                  </a:cxnLst>
                  <a:rect l="l" t="t" r="r" b="b"/>
                  <a:pathLst>
                    <a:path w="122" h="121">
                      <a:moveTo>
                        <a:pt x="61" y="121"/>
                      </a:moveTo>
                      <a:cubicBezTo>
                        <a:pt x="95" y="121"/>
                        <a:pt x="122" y="94"/>
                        <a:pt x="122" y="61"/>
                      </a:cubicBezTo>
                      <a:cubicBezTo>
                        <a:pt x="122" y="27"/>
                        <a:pt x="95" y="0"/>
                        <a:pt x="61" y="0"/>
                      </a:cubicBezTo>
                      <a:cubicBezTo>
                        <a:pt x="28" y="0"/>
                        <a:pt x="0" y="27"/>
                        <a:pt x="0" y="61"/>
                      </a:cubicBezTo>
                      <a:cubicBezTo>
                        <a:pt x="0" y="94"/>
                        <a:pt x="28" y="121"/>
                        <a:pt x="61" y="12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17BE0A0B-6BF1-A049-ADB9-29F2BA9384A7}"/>
                    </a:ext>
                  </a:extLst>
                </p:cNvPr>
                <p:cNvSpPr/>
                <p:nvPr/>
              </p:nvSpPr>
              <p:spPr>
                <a:xfrm>
                  <a:off x="735840" y="6149898"/>
                  <a:ext cx="43560" cy="43560"/>
                </a:xfrm>
                <a:custGeom>
                  <a:avLst/>
                  <a:gdLst/>
                  <a:ahLst/>
                  <a:cxnLst>
                    <a:cxn ang="3cd4">
                      <a:pos x="hc" y="t"/>
                    </a:cxn>
                    <a:cxn ang="cd2">
                      <a:pos x="l" y="vc"/>
                    </a:cxn>
                    <a:cxn ang="cd4">
                      <a:pos x="hc" y="b"/>
                    </a:cxn>
                    <a:cxn ang="0">
                      <a:pos x="r" y="vc"/>
                    </a:cxn>
                  </a:cxnLst>
                  <a:rect l="l" t="t" r="r" b="b"/>
                  <a:pathLst>
                    <a:path w="122" h="122">
                      <a:moveTo>
                        <a:pt x="61" y="122"/>
                      </a:moveTo>
                      <a:cubicBezTo>
                        <a:pt x="95" y="122"/>
                        <a:pt x="122" y="94"/>
                        <a:pt x="122" y="61"/>
                      </a:cubicBezTo>
                      <a:cubicBezTo>
                        <a:pt x="122" y="27"/>
                        <a:pt x="95" y="0"/>
                        <a:pt x="61" y="0"/>
                      </a:cubicBezTo>
                      <a:cubicBezTo>
                        <a:pt x="27" y="0"/>
                        <a:pt x="0" y="27"/>
                        <a:pt x="0" y="61"/>
                      </a:cubicBezTo>
                      <a:cubicBezTo>
                        <a:pt x="0" y="94"/>
                        <a:pt x="27" y="122"/>
                        <a:pt x="61" y="12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3E06A510-E5B9-3D4B-B514-F6D135E29507}"/>
                    </a:ext>
                  </a:extLst>
                </p:cNvPr>
                <p:cNvSpPr/>
                <p:nvPr/>
              </p:nvSpPr>
              <p:spPr>
                <a:xfrm>
                  <a:off x="641160" y="6149178"/>
                  <a:ext cx="43560" cy="43200"/>
                </a:xfrm>
                <a:custGeom>
                  <a:avLst/>
                  <a:gdLst/>
                  <a:ahLst/>
                  <a:cxnLst>
                    <a:cxn ang="3cd4">
                      <a:pos x="hc" y="t"/>
                    </a:cxn>
                    <a:cxn ang="cd2">
                      <a:pos x="l" y="vc"/>
                    </a:cxn>
                    <a:cxn ang="cd4">
                      <a:pos x="hc" y="b"/>
                    </a:cxn>
                    <a:cxn ang="0">
                      <a:pos x="r" y="vc"/>
                    </a:cxn>
                  </a:cxnLst>
                  <a:rect l="l" t="t" r="r" b="b"/>
                  <a:pathLst>
                    <a:path w="122" h="121">
                      <a:moveTo>
                        <a:pt x="61" y="121"/>
                      </a:moveTo>
                      <a:cubicBezTo>
                        <a:pt x="95" y="121"/>
                        <a:pt x="122" y="94"/>
                        <a:pt x="122" y="61"/>
                      </a:cubicBezTo>
                      <a:cubicBezTo>
                        <a:pt x="122" y="27"/>
                        <a:pt x="95" y="0"/>
                        <a:pt x="61" y="0"/>
                      </a:cubicBezTo>
                      <a:cubicBezTo>
                        <a:pt x="28" y="0"/>
                        <a:pt x="0" y="27"/>
                        <a:pt x="0" y="61"/>
                      </a:cubicBezTo>
                      <a:cubicBezTo>
                        <a:pt x="0" y="94"/>
                        <a:pt x="28" y="121"/>
                        <a:pt x="61" y="12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grpSp>
      <p:grpSp>
        <p:nvGrpSpPr>
          <p:cNvPr id="174" name="Group 173"/>
          <p:cNvGrpSpPr/>
          <p:nvPr/>
        </p:nvGrpSpPr>
        <p:grpSpPr>
          <a:xfrm>
            <a:off x="9681880" y="1890653"/>
            <a:ext cx="2148840" cy="2423160"/>
            <a:chOff x="9681880" y="1890653"/>
            <a:chExt cx="2148840" cy="2423160"/>
          </a:xfrm>
          <a:solidFill>
            <a:schemeClr val="tx2"/>
          </a:solidFill>
        </p:grpSpPr>
        <p:sp>
          <p:nvSpPr>
            <p:cNvPr id="147" name="Freeform 13">
              <a:extLst>
                <a:ext uri="{FF2B5EF4-FFF2-40B4-BE49-F238E27FC236}">
                  <a16:creationId xmlns:a16="http://schemas.microsoft.com/office/drawing/2014/main" id="{90674026-8A99-E240-8F6F-CB5DBB4BBDAE}"/>
                </a:ext>
              </a:extLst>
            </p:cNvPr>
            <p:cNvSpPr>
              <a:spLocks noChangeArrowheads="1"/>
            </p:cNvSpPr>
            <p:nvPr/>
          </p:nvSpPr>
          <p:spPr bwMode="auto">
            <a:xfrm>
              <a:off x="10687874" y="4211354"/>
              <a:ext cx="139254" cy="10245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7" y="177"/>
                    <a:pt x="0" y="120"/>
                    <a:pt x="0" y="50"/>
                  </a:cubicBezTo>
                  <a:lnTo>
                    <a:pt x="0" y="0"/>
                  </a:lnTo>
                  <a:lnTo>
                    <a:pt x="253" y="0"/>
                  </a:lnTo>
                  <a:lnTo>
                    <a:pt x="253" y="50"/>
                  </a:lnTo>
                  <a:lnTo>
                    <a:pt x="253" y="50"/>
                  </a:lnTo>
                  <a:cubicBezTo>
                    <a:pt x="253" y="120"/>
                    <a:pt x="196" y="177"/>
                    <a:pt x="126" y="177"/>
                  </a:cubicBezTo>
                </a:path>
              </a:pathLst>
            </a:custGeom>
            <a:grpFill/>
            <a:ln>
              <a:solidFill>
                <a:schemeClr val="bg2"/>
              </a:solidFill>
            </a:ln>
            <a:effectLst/>
          </p:spPr>
          <p:txBody>
            <a:bodyPr wrap="none" anchor="ctr"/>
            <a:lstStyle/>
            <a:p>
              <a:endParaRPr lang="en-US"/>
            </a:p>
          </p:txBody>
        </p:sp>
        <p:sp>
          <p:nvSpPr>
            <p:cNvPr id="148" name="Freeform 14">
              <a:extLst>
                <a:ext uri="{FF2B5EF4-FFF2-40B4-BE49-F238E27FC236}">
                  <a16:creationId xmlns:a16="http://schemas.microsoft.com/office/drawing/2014/main" id="{8D475724-67C9-F049-843B-A3B8C6D8EA74}"/>
                </a:ext>
              </a:extLst>
            </p:cNvPr>
            <p:cNvSpPr>
              <a:spLocks noChangeArrowheads="1"/>
            </p:cNvSpPr>
            <p:nvPr/>
          </p:nvSpPr>
          <p:spPr bwMode="auto">
            <a:xfrm>
              <a:off x="10687874" y="4211354"/>
              <a:ext cx="139254" cy="102459"/>
            </a:xfrm>
            <a:custGeom>
              <a:avLst/>
              <a:gdLst>
                <a:gd name="T0" fmla="*/ 126 w 254"/>
                <a:gd name="T1" fmla="*/ 177 h 178"/>
                <a:gd name="T2" fmla="*/ 126 w 254"/>
                <a:gd name="T3" fmla="*/ 177 h 178"/>
                <a:gd name="T4" fmla="*/ 126 w 254"/>
                <a:gd name="T5" fmla="*/ 177 h 178"/>
                <a:gd name="T6" fmla="*/ 0 w 254"/>
                <a:gd name="T7" fmla="*/ 50 h 178"/>
                <a:gd name="T8" fmla="*/ 0 w 254"/>
                <a:gd name="T9" fmla="*/ 0 h 178"/>
                <a:gd name="T10" fmla="*/ 253 w 254"/>
                <a:gd name="T11" fmla="*/ 0 h 178"/>
                <a:gd name="T12" fmla="*/ 253 w 254"/>
                <a:gd name="T13" fmla="*/ 50 h 178"/>
                <a:gd name="T14" fmla="*/ 253 w 254"/>
                <a:gd name="T15" fmla="*/ 50 h 178"/>
                <a:gd name="T16" fmla="*/ 126 w 254"/>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78">
                  <a:moveTo>
                    <a:pt x="126" y="177"/>
                  </a:moveTo>
                  <a:lnTo>
                    <a:pt x="126" y="177"/>
                  </a:lnTo>
                  <a:lnTo>
                    <a:pt x="126" y="177"/>
                  </a:lnTo>
                  <a:cubicBezTo>
                    <a:pt x="57" y="177"/>
                    <a:pt x="0" y="120"/>
                    <a:pt x="0" y="50"/>
                  </a:cubicBezTo>
                  <a:lnTo>
                    <a:pt x="0" y="0"/>
                  </a:lnTo>
                  <a:lnTo>
                    <a:pt x="253" y="0"/>
                  </a:lnTo>
                  <a:lnTo>
                    <a:pt x="253" y="50"/>
                  </a:lnTo>
                  <a:lnTo>
                    <a:pt x="253" y="50"/>
                  </a:lnTo>
                  <a:cubicBezTo>
                    <a:pt x="253" y="120"/>
                    <a:pt x="196" y="177"/>
                    <a:pt x="126" y="177"/>
                  </a:cubicBezTo>
                </a:path>
              </a:pathLst>
            </a:custGeom>
            <a:grpFill/>
            <a:ln w="11160" cap="flat">
              <a:solidFill>
                <a:schemeClr val="bg2"/>
              </a:solidFill>
              <a:round/>
              <a:headEnd/>
              <a:tailEnd/>
            </a:ln>
            <a:effectLst/>
          </p:spPr>
          <p:txBody>
            <a:bodyPr wrap="none" anchor="ctr"/>
            <a:lstStyle/>
            <a:p>
              <a:endParaRPr lang="en-US"/>
            </a:p>
          </p:txBody>
        </p:sp>
        <p:sp>
          <p:nvSpPr>
            <p:cNvPr id="149" name="Freeform 15">
              <a:extLst>
                <a:ext uri="{FF2B5EF4-FFF2-40B4-BE49-F238E27FC236}">
                  <a16:creationId xmlns:a16="http://schemas.microsoft.com/office/drawing/2014/main" id="{0A20B323-0F59-E547-8241-476E01F127A2}"/>
                </a:ext>
              </a:extLst>
            </p:cNvPr>
            <p:cNvSpPr>
              <a:spLocks noChangeArrowheads="1"/>
            </p:cNvSpPr>
            <p:nvPr/>
          </p:nvSpPr>
          <p:spPr bwMode="auto">
            <a:xfrm>
              <a:off x="10618246" y="4149879"/>
              <a:ext cx="273707" cy="10245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2" y="177"/>
                    <a:pt x="0" y="115"/>
                    <a:pt x="0" y="39"/>
                  </a:cubicBezTo>
                  <a:lnTo>
                    <a:pt x="0" y="0"/>
                  </a:lnTo>
                  <a:lnTo>
                    <a:pt x="501" y="0"/>
                  </a:lnTo>
                  <a:lnTo>
                    <a:pt x="501" y="39"/>
                  </a:lnTo>
                  <a:lnTo>
                    <a:pt x="501" y="39"/>
                  </a:lnTo>
                  <a:cubicBezTo>
                    <a:pt x="501" y="115"/>
                    <a:pt x="439" y="177"/>
                    <a:pt x="363" y="177"/>
                  </a:cubicBezTo>
                </a:path>
              </a:pathLst>
            </a:custGeom>
            <a:grpFill/>
            <a:ln>
              <a:solidFill>
                <a:schemeClr val="bg2"/>
              </a:solidFill>
            </a:ln>
            <a:effectLst/>
          </p:spPr>
          <p:txBody>
            <a:bodyPr wrap="none" anchor="ctr"/>
            <a:lstStyle/>
            <a:p>
              <a:endParaRPr lang="en-US"/>
            </a:p>
          </p:txBody>
        </p:sp>
        <p:sp>
          <p:nvSpPr>
            <p:cNvPr id="150" name="Freeform 16">
              <a:extLst>
                <a:ext uri="{FF2B5EF4-FFF2-40B4-BE49-F238E27FC236}">
                  <a16:creationId xmlns:a16="http://schemas.microsoft.com/office/drawing/2014/main" id="{A3FC651C-83EE-4B4E-B48F-4D84941AFEF0}"/>
                </a:ext>
              </a:extLst>
            </p:cNvPr>
            <p:cNvSpPr>
              <a:spLocks noChangeArrowheads="1"/>
            </p:cNvSpPr>
            <p:nvPr/>
          </p:nvSpPr>
          <p:spPr bwMode="auto">
            <a:xfrm>
              <a:off x="10618246" y="4149879"/>
              <a:ext cx="273707" cy="102459"/>
            </a:xfrm>
            <a:custGeom>
              <a:avLst/>
              <a:gdLst>
                <a:gd name="T0" fmla="*/ 363 w 502"/>
                <a:gd name="T1" fmla="*/ 177 h 178"/>
                <a:gd name="T2" fmla="*/ 137 w 502"/>
                <a:gd name="T3" fmla="*/ 177 h 178"/>
                <a:gd name="T4" fmla="*/ 137 w 502"/>
                <a:gd name="T5" fmla="*/ 177 h 178"/>
                <a:gd name="T6" fmla="*/ 0 w 502"/>
                <a:gd name="T7" fmla="*/ 39 h 178"/>
                <a:gd name="T8" fmla="*/ 0 w 502"/>
                <a:gd name="T9" fmla="*/ 0 h 178"/>
                <a:gd name="T10" fmla="*/ 501 w 502"/>
                <a:gd name="T11" fmla="*/ 0 h 178"/>
                <a:gd name="T12" fmla="*/ 501 w 502"/>
                <a:gd name="T13" fmla="*/ 39 h 178"/>
                <a:gd name="T14" fmla="*/ 501 w 502"/>
                <a:gd name="T15" fmla="*/ 39 h 178"/>
                <a:gd name="T16" fmla="*/ 363 w 502"/>
                <a:gd name="T17"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178">
                  <a:moveTo>
                    <a:pt x="363" y="177"/>
                  </a:moveTo>
                  <a:lnTo>
                    <a:pt x="137" y="177"/>
                  </a:lnTo>
                  <a:lnTo>
                    <a:pt x="137" y="177"/>
                  </a:lnTo>
                  <a:cubicBezTo>
                    <a:pt x="62" y="177"/>
                    <a:pt x="0" y="115"/>
                    <a:pt x="0" y="39"/>
                  </a:cubicBezTo>
                  <a:lnTo>
                    <a:pt x="0" y="0"/>
                  </a:lnTo>
                  <a:lnTo>
                    <a:pt x="501" y="0"/>
                  </a:lnTo>
                  <a:lnTo>
                    <a:pt x="501" y="39"/>
                  </a:lnTo>
                  <a:lnTo>
                    <a:pt x="501" y="39"/>
                  </a:lnTo>
                  <a:cubicBezTo>
                    <a:pt x="501" y="115"/>
                    <a:pt x="439" y="177"/>
                    <a:pt x="363" y="177"/>
                  </a:cubicBezTo>
                </a:path>
              </a:pathLst>
            </a:custGeom>
            <a:grpFill/>
            <a:ln w="11160" cap="flat">
              <a:solidFill>
                <a:schemeClr val="bg2"/>
              </a:solidFill>
              <a:round/>
              <a:headEnd/>
              <a:tailEnd/>
            </a:ln>
            <a:effectLst/>
          </p:spPr>
          <p:txBody>
            <a:bodyPr wrap="none" anchor="ctr"/>
            <a:lstStyle/>
            <a:p>
              <a:endParaRPr lang="en-US"/>
            </a:p>
          </p:txBody>
        </p:sp>
        <p:sp>
          <p:nvSpPr>
            <p:cNvPr id="151" name="Freeform 393">
              <a:extLst>
                <a:ext uri="{FF2B5EF4-FFF2-40B4-BE49-F238E27FC236}">
                  <a16:creationId xmlns:a16="http://schemas.microsoft.com/office/drawing/2014/main" id="{36657D65-C2B1-9946-9A61-8C80EE6E72CD}"/>
                </a:ext>
              </a:extLst>
            </p:cNvPr>
            <p:cNvSpPr>
              <a:spLocks noChangeArrowheads="1"/>
            </p:cNvSpPr>
            <p:nvPr/>
          </p:nvSpPr>
          <p:spPr bwMode="auto">
            <a:xfrm>
              <a:off x="10512604" y="3660635"/>
              <a:ext cx="489791" cy="169058"/>
            </a:xfrm>
            <a:custGeom>
              <a:avLst/>
              <a:gdLst>
                <a:gd name="T0" fmla="*/ 898 w 899"/>
                <a:gd name="T1" fmla="*/ 292 h 293"/>
                <a:gd name="T2" fmla="*/ 0 w 899"/>
                <a:gd name="T3" fmla="*/ 292 h 293"/>
                <a:gd name="T4" fmla="*/ 0 w 899"/>
                <a:gd name="T5" fmla="*/ 0 h 293"/>
                <a:gd name="T6" fmla="*/ 898 w 899"/>
                <a:gd name="T7" fmla="*/ 0 h 293"/>
                <a:gd name="T8" fmla="*/ 898 w 899"/>
                <a:gd name="T9" fmla="*/ 292 h 293"/>
              </a:gdLst>
              <a:ahLst/>
              <a:cxnLst>
                <a:cxn ang="0">
                  <a:pos x="T0" y="T1"/>
                </a:cxn>
                <a:cxn ang="0">
                  <a:pos x="T2" y="T3"/>
                </a:cxn>
                <a:cxn ang="0">
                  <a:pos x="T4" y="T5"/>
                </a:cxn>
                <a:cxn ang="0">
                  <a:pos x="T6" y="T7"/>
                </a:cxn>
                <a:cxn ang="0">
                  <a:pos x="T8" y="T9"/>
                </a:cxn>
              </a:cxnLst>
              <a:rect l="0" t="0" r="r" b="b"/>
              <a:pathLst>
                <a:path w="899" h="293">
                  <a:moveTo>
                    <a:pt x="898" y="292"/>
                  </a:moveTo>
                  <a:lnTo>
                    <a:pt x="0" y="292"/>
                  </a:lnTo>
                  <a:lnTo>
                    <a:pt x="0" y="0"/>
                  </a:lnTo>
                  <a:lnTo>
                    <a:pt x="898" y="0"/>
                  </a:lnTo>
                  <a:lnTo>
                    <a:pt x="898" y="292"/>
                  </a:lnTo>
                </a:path>
              </a:pathLst>
            </a:custGeom>
            <a:grpFill/>
            <a:ln>
              <a:noFill/>
            </a:ln>
            <a:effectLst/>
          </p:spPr>
          <p:txBody>
            <a:bodyPr wrap="none" anchor="ctr"/>
            <a:lstStyle/>
            <a:p>
              <a:endParaRPr lang="en-US"/>
            </a:p>
          </p:txBody>
        </p:sp>
        <p:sp>
          <p:nvSpPr>
            <p:cNvPr id="152" name="Freeform 394">
              <a:extLst>
                <a:ext uri="{FF2B5EF4-FFF2-40B4-BE49-F238E27FC236}">
                  <a16:creationId xmlns:a16="http://schemas.microsoft.com/office/drawing/2014/main" id="{76C0BFD6-3C31-9E45-89DE-809CBF506B88}"/>
                </a:ext>
              </a:extLst>
            </p:cNvPr>
            <p:cNvSpPr>
              <a:spLocks noChangeArrowheads="1"/>
            </p:cNvSpPr>
            <p:nvPr/>
          </p:nvSpPr>
          <p:spPr bwMode="auto">
            <a:xfrm>
              <a:off x="10469388" y="3822009"/>
              <a:ext cx="576225" cy="11782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0"/>
                  </a:cubicBezTo>
                  <a:lnTo>
                    <a:pt x="0" y="100"/>
                  </a:lnTo>
                  <a:cubicBezTo>
                    <a:pt x="0" y="45"/>
                    <a:pt x="46" y="0"/>
                    <a:pt x="102" y="0"/>
                  </a:cubicBezTo>
                  <a:lnTo>
                    <a:pt x="957" y="0"/>
                  </a:lnTo>
                  <a:lnTo>
                    <a:pt x="957" y="0"/>
                  </a:lnTo>
                  <a:cubicBezTo>
                    <a:pt x="1012" y="0"/>
                    <a:pt x="1058" y="45"/>
                    <a:pt x="1058" y="100"/>
                  </a:cubicBezTo>
                  <a:lnTo>
                    <a:pt x="1058" y="100"/>
                  </a:lnTo>
                  <a:cubicBezTo>
                    <a:pt x="1058" y="157"/>
                    <a:pt x="1012" y="202"/>
                    <a:pt x="957" y="202"/>
                  </a:cubicBezTo>
                </a:path>
              </a:pathLst>
            </a:custGeom>
            <a:grpFill/>
            <a:ln>
              <a:solidFill>
                <a:schemeClr val="bg2"/>
              </a:solidFill>
            </a:ln>
            <a:effectLst/>
          </p:spPr>
          <p:txBody>
            <a:bodyPr wrap="none" anchor="ctr"/>
            <a:lstStyle/>
            <a:p>
              <a:endParaRPr lang="en-US"/>
            </a:p>
          </p:txBody>
        </p:sp>
        <p:sp>
          <p:nvSpPr>
            <p:cNvPr id="153" name="Freeform 395">
              <a:extLst>
                <a:ext uri="{FF2B5EF4-FFF2-40B4-BE49-F238E27FC236}">
                  <a16:creationId xmlns:a16="http://schemas.microsoft.com/office/drawing/2014/main" id="{2C9464AA-AD89-474B-A6B4-7CDEB48FD3C9}"/>
                </a:ext>
              </a:extLst>
            </p:cNvPr>
            <p:cNvSpPr>
              <a:spLocks noChangeArrowheads="1"/>
            </p:cNvSpPr>
            <p:nvPr/>
          </p:nvSpPr>
          <p:spPr bwMode="auto">
            <a:xfrm>
              <a:off x="10469388" y="3822009"/>
              <a:ext cx="576225" cy="117828"/>
            </a:xfrm>
            <a:custGeom>
              <a:avLst/>
              <a:gdLst>
                <a:gd name="T0" fmla="*/ 957 w 1059"/>
                <a:gd name="T1" fmla="*/ 202 h 203"/>
                <a:gd name="T2" fmla="*/ 102 w 1059"/>
                <a:gd name="T3" fmla="*/ 202 h 203"/>
                <a:gd name="T4" fmla="*/ 102 w 1059"/>
                <a:gd name="T5" fmla="*/ 202 h 203"/>
                <a:gd name="T6" fmla="*/ 0 w 1059"/>
                <a:gd name="T7" fmla="*/ 100 h 203"/>
                <a:gd name="T8" fmla="*/ 0 w 1059"/>
                <a:gd name="T9" fmla="*/ 100 h 203"/>
                <a:gd name="T10" fmla="*/ 102 w 1059"/>
                <a:gd name="T11" fmla="*/ 0 h 203"/>
                <a:gd name="T12" fmla="*/ 957 w 1059"/>
                <a:gd name="T13" fmla="*/ 0 h 203"/>
                <a:gd name="T14" fmla="*/ 957 w 1059"/>
                <a:gd name="T15" fmla="*/ 0 h 203"/>
                <a:gd name="T16" fmla="*/ 1058 w 1059"/>
                <a:gd name="T17" fmla="*/ 100 h 203"/>
                <a:gd name="T18" fmla="*/ 1058 w 1059"/>
                <a:gd name="T19" fmla="*/ 100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0"/>
                  </a:cubicBezTo>
                  <a:lnTo>
                    <a:pt x="0" y="100"/>
                  </a:lnTo>
                  <a:cubicBezTo>
                    <a:pt x="0" y="45"/>
                    <a:pt x="46" y="0"/>
                    <a:pt x="102" y="0"/>
                  </a:cubicBezTo>
                  <a:lnTo>
                    <a:pt x="957" y="0"/>
                  </a:lnTo>
                  <a:lnTo>
                    <a:pt x="957" y="0"/>
                  </a:lnTo>
                  <a:cubicBezTo>
                    <a:pt x="1012" y="0"/>
                    <a:pt x="1058" y="45"/>
                    <a:pt x="1058" y="100"/>
                  </a:cubicBezTo>
                  <a:lnTo>
                    <a:pt x="1058" y="100"/>
                  </a:lnTo>
                  <a:cubicBezTo>
                    <a:pt x="1058" y="157"/>
                    <a:pt x="1012" y="202"/>
                    <a:pt x="957" y="202"/>
                  </a:cubicBezTo>
                </a:path>
              </a:pathLst>
            </a:custGeom>
            <a:grpFill/>
            <a:ln w="11160" cap="flat">
              <a:solidFill>
                <a:schemeClr val="bg2"/>
              </a:solidFill>
              <a:round/>
              <a:headEnd/>
              <a:tailEnd/>
            </a:ln>
            <a:effectLst/>
          </p:spPr>
          <p:txBody>
            <a:bodyPr wrap="none" anchor="ctr"/>
            <a:lstStyle/>
            <a:p>
              <a:endParaRPr lang="en-US"/>
            </a:p>
          </p:txBody>
        </p:sp>
        <p:sp>
          <p:nvSpPr>
            <p:cNvPr id="154" name="Freeform 396">
              <a:extLst>
                <a:ext uri="{FF2B5EF4-FFF2-40B4-BE49-F238E27FC236}">
                  <a16:creationId xmlns:a16="http://schemas.microsoft.com/office/drawing/2014/main" id="{199852EC-7D49-1D43-A7D2-19CDBBC36FC7}"/>
                </a:ext>
              </a:extLst>
            </p:cNvPr>
            <p:cNvSpPr>
              <a:spLocks noChangeArrowheads="1"/>
            </p:cNvSpPr>
            <p:nvPr/>
          </p:nvSpPr>
          <p:spPr bwMode="auto">
            <a:xfrm>
              <a:off x="10469388" y="3939837"/>
              <a:ext cx="576225" cy="11782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5"/>
                    <a:pt x="46" y="0"/>
                    <a:pt x="102" y="0"/>
                  </a:cubicBezTo>
                  <a:lnTo>
                    <a:pt x="957" y="0"/>
                  </a:lnTo>
                  <a:lnTo>
                    <a:pt x="957" y="0"/>
                  </a:lnTo>
                  <a:cubicBezTo>
                    <a:pt x="1012" y="0"/>
                    <a:pt x="1058" y="45"/>
                    <a:pt x="1058" y="101"/>
                  </a:cubicBezTo>
                  <a:lnTo>
                    <a:pt x="1058" y="101"/>
                  </a:lnTo>
                  <a:cubicBezTo>
                    <a:pt x="1058" y="157"/>
                    <a:pt x="1012" y="202"/>
                    <a:pt x="957" y="202"/>
                  </a:cubicBezTo>
                </a:path>
              </a:pathLst>
            </a:custGeom>
            <a:grpFill/>
            <a:ln>
              <a:solidFill>
                <a:schemeClr val="bg2"/>
              </a:solidFill>
            </a:ln>
            <a:effectLst/>
          </p:spPr>
          <p:txBody>
            <a:bodyPr wrap="none" anchor="ctr"/>
            <a:lstStyle/>
            <a:p>
              <a:endParaRPr lang="en-US"/>
            </a:p>
          </p:txBody>
        </p:sp>
        <p:sp>
          <p:nvSpPr>
            <p:cNvPr id="155" name="Freeform 397">
              <a:extLst>
                <a:ext uri="{FF2B5EF4-FFF2-40B4-BE49-F238E27FC236}">
                  <a16:creationId xmlns:a16="http://schemas.microsoft.com/office/drawing/2014/main" id="{E73DE791-0337-3C45-A9C5-D83954EE8332}"/>
                </a:ext>
              </a:extLst>
            </p:cNvPr>
            <p:cNvSpPr>
              <a:spLocks noChangeArrowheads="1"/>
            </p:cNvSpPr>
            <p:nvPr/>
          </p:nvSpPr>
          <p:spPr bwMode="auto">
            <a:xfrm>
              <a:off x="10469388" y="3939837"/>
              <a:ext cx="576225" cy="11782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5"/>
                    <a:pt x="46" y="0"/>
                    <a:pt x="102" y="0"/>
                  </a:cubicBezTo>
                  <a:lnTo>
                    <a:pt x="957" y="0"/>
                  </a:lnTo>
                  <a:lnTo>
                    <a:pt x="957" y="0"/>
                  </a:lnTo>
                  <a:cubicBezTo>
                    <a:pt x="1012" y="0"/>
                    <a:pt x="1058" y="45"/>
                    <a:pt x="1058" y="101"/>
                  </a:cubicBezTo>
                  <a:lnTo>
                    <a:pt x="1058" y="101"/>
                  </a:lnTo>
                  <a:cubicBezTo>
                    <a:pt x="1058" y="157"/>
                    <a:pt x="1012" y="202"/>
                    <a:pt x="957" y="202"/>
                  </a:cubicBezTo>
                </a:path>
              </a:pathLst>
            </a:custGeom>
            <a:grpFill/>
            <a:ln w="11160" cap="flat">
              <a:solidFill>
                <a:schemeClr val="bg2"/>
              </a:solidFill>
              <a:round/>
              <a:headEnd/>
              <a:tailEnd/>
            </a:ln>
            <a:effectLst/>
          </p:spPr>
          <p:txBody>
            <a:bodyPr wrap="none" anchor="ctr"/>
            <a:lstStyle/>
            <a:p>
              <a:endParaRPr lang="en-US"/>
            </a:p>
          </p:txBody>
        </p:sp>
        <p:sp>
          <p:nvSpPr>
            <p:cNvPr id="156" name="Freeform 398">
              <a:extLst>
                <a:ext uri="{FF2B5EF4-FFF2-40B4-BE49-F238E27FC236}">
                  <a16:creationId xmlns:a16="http://schemas.microsoft.com/office/drawing/2014/main" id="{73D3D6BC-F28F-DC42-A839-315FBDD9EDAA}"/>
                </a:ext>
              </a:extLst>
            </p:cNvPr>
            <p:cNvSpPr>
              <a:spLocks noChangeArrowheads="1"/>
            </p:cNvSpPr>
            <p:nvPr/>
          </p:nvSpPr>
          <p:spPr bwMode="auto">
            <a:xfrm>
              <a:off x="10469388" y="4057665"/>
              <a:ext cx="576225" cy="11782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6"/>
                    <a:pt x="46" y="0"/>
                    <a:pt x="102" y="0"/>
                  </a:cubicBezTo>
                  <a:lnTo>
                    <a:pt x="957" y="0"/>
                  </a:lnTo>
                  <a:lnTo>
                    <a:pt x="957" y="0"/>
                  </a:lnTo>
                  <a:cubicBezTo>
                    <a:pt x="1012" y="0"/>
                    <a:pt x="1058" y="46"/>
                    <a:pt x="1058" y="101"/>
                  </a:cubicBezTo>
                  <a:lnTo>
                    <a:pt x="1058" y="101"/>
                  </a:lnTo>
                  <a:cubicBezTo>
                    <a:pt x="1058" y="157"/>
                    <a:pt x="1012" y="202"/>
                    <a:pt x="957" y="202"/>
                  </a:cubicBezTo>
                </a:path>
              </a:pathLst>
            </a:custGeom>
            <a:grpFill/>
            <a:ln>
              <a:solidFill>
                <a:schemeClr val="bg2"/>
              </a:solidFill>
            </a:ln>
            <a:effectLst/>
          </p:spPr>
          <p:txBody>
            <a:bodyPr wrap="none" anchor="ctr"/>
            <a:lstStyle/>
            <a:p>
              <a:endParaRPr lang="en-US"/>
            </a:p>
          </p:txBody>
        </p:sp>
        <p:sp>
          <p:nvSpPr>
            <p:cNvPr id="157" name="Freeform 399">
              <a:extLst>
                <a:ext uri="{FF2B5EF4-FFF2-40B4-BE49-F238E27FC236}">
                  <a16:creationId xmlns:a16="http://schemas.microsoft.com/office/drawing/2014/main" id="{F0444306-90D6-8F4E-A0E4-3B224FCCA970}"/>
                </a:ext>
              </a:extLst>
            </p:cNvPr>
            <p:cNvSpPr>
              <a:spLocks noChangeArrowheads="1"/>
            </p:cNvSpPr>
            <p:nvPr/>
          </p:nvSpPr>
          <p:spPr bwMode="auto">
            <a:xfrm>
              <a:off x="10469388" y="4057665"/>
              <a:ext cx="576225" cy="117828"/>
            </a:xfrm>
            <a:custGeom>
              <a:avLst/>
              <a:gdLst>
                <a:gd name="T0" fmla="*/ 957 w 1059"/>
                <a:gd name="T1" fmla="*/ 202 h 203"/>
                <a:gd name="T2" fmla="*/ 102 w 1059"/>
                <a:gd name="T3" fmla="*/ 202 h 203"/>
                <a:gd name="T4" fmla="*/ 102 w 1059"/>
                <a:gd name="T5" fmla="*/ 202 h 203"/>
                <a:gd name="T6" fmla="*/ 0 w 1059"/>
                <a:gd name="T7" fmla="*/ 101 h 203"/>
                <a:gd name="T8" fmla="*/ 0 w 1059"/>
                <a:gd name="T9" fmla="*/ 101 h 203"/>
                <a:gd name="T10" fmla="*/ 102 w 1059"/>
                <a:gd name="T11" fmla="*/ 0 h 203"/>
                <a:gd name="T12" fmla="*/ 957 w 1059"/>
                <a:gd name="T13" fmla="*/ 0 h 203"/>
                <a:gd name="T14" fmla="*/ 957 w 1059"/>
                <a:gd name="T15" fmla="*/ 0 h 203"/>
                <a:gd name="T16" fmla="*/ 1058 w 1059"/>
                <a:gd name="T17" fmla="*/ 101 h 203"/>
                <a:gd name="T18" fmla="*/ 1058 w 1059"/>
                <a:gd name="T19" fmla="*/ 101 h 203"/>
                <a:gd name="T20" fmla="*/ 957 w 1059"/>
                <a:gd name="T2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203">
                  <a:moveTo>
                    <a:pt x="957" y="202"/>
                  </a:moveTo>
                  <a:lnTo>
                    <a:pt x="102" y="202"/>
                  </a:lnTo>
                  <a:lnTo>
                    <a:pt x="102" y="202"/>
                  </a:lnTo>
                  <a:cubicBezTo>
                    <a:pt x="46" y="202"/>
                    <a:pt x="0" y="157"/>
                    <a:pt x="0" y="101"/>
                  </a:cubicBezTo>
                  <a:lnTo>
                    <a:pt x="0" y="101"/>
                  </a:lnTo>
                  <a:cubicBezTo>
                    <a:pt x="0" y="46"/>
                    <a:pt x="46" y="0"/>
                    <a:pt x="102" y="0"/>
                  </a:cubicBezTo>
                  <a:lnTo>
                    <a:pt x="957" y="0"/>
                  </a:lnTo>
                  <a:lnTo>
                    <a:pt x="957" y="0"/>
                  </a:lnTo>
                  <a:cubicBezTo>
                    <a:pt x="1012" y="0"/>
                    <a:pt x="1058" y="46"/>
                    <a:pt x="1058" y="101"/>
                  </a:cubicBezTo>
                  <a:lnTo>
                    <a:pt x="1058" y="101"/>
                  </a:lnTo>
                  <a:cubicBezTo>
                    <a:pt x="1058" y="157"/>
                    <a:pt x="1012" y="202"/>
                    <a:pt x="957" y="202"/>
                  </a:cubicBezTo>
                </a:path>
              </a:pathLst>
            </a:custGeom>
            <a:grpFill/>
            <a:ln w="11160" cap="flat">
              <a:solidFill>
                <a:schemeClr val="bg2"/>
              </a:solidFill>
              <a:round/>
              <a:headEnd/>
              <a:tailEnd/>
            </a:ln>
            <a:effectLst/>
          </p:spPr>
          <p:txBody>
            <a:bodyPr wrap="none" anchor="ctr"/>
            <a:lstStyle/>
            <a:p>
              <a:endParaRPr lang="en-US"/>
            </a:p>
          </p:txBody>
        </p:sp>
        <p:sp>
          <p:nvSpPr>
            <p:cNvPr id="158" name="Freeform 400">
              <a:extLst>
                <a:ext uri="{FF2B5EF4-FFF2-40B4-BE49-F238E27FC236}">
                  <a16:creationId xmlns:a16="http://schemas.microsoft.com/office/drawing/2014/main" id="{76560299-03CA-5F4C-A4F0-49838CB88A77}"/>
                </a:ext>
              </a:extLst>
            </p:cNvPr>
            <p:cNvSpPr>
              <a:spLocks noChangeArrowheads="1"/>
            </p:cNvSpPr>
            <p:nvPr/>
          </p:nvSpPr>
          <p:spPr bwMode="auto">
            <a:xfrm>
              <a:off x="10735892" y="1890653"/>
              <a:ext cx="40815" cy="184426"/>
            </a:xfrm>
            <a:custGeom>
              <a:avLst/>
              <a:gdLst>
                <a:gd name="T0" fmla="*/ 74 w 75"/>
                <a:gd name="T1" fmla="*/ 280 h 317"/>
                <a:gd name="T2" fmla="*/ 74 w 75"/>
                <a:gd name="T3" fmla="*/ 40 h 317"/>
                <a:gd name="T4" fmla="*/ 74 w 75"/>
                <a:gd name="T5" fmla="*/ 40 h 317"/>
                <a:gd name="T6" fmla="*/ 41 w 75"/>
                <a:gd name="T7" fmla="*/ 2 h 317"/>
                <a:gd name="T8" fmla="*/ 41 w 75"/>
                <a:gd name="T9" fmla="*/ 2 h 317"/>
                <a:gd name="T10" fmla="*/ 0 w 75"/>
                <a:gd name="T11" fmla="*/ 38 h 317"/>
                <a:gd name="T12" fmla="*/ 0 w 75"/>
                <a:gd name="T13" fmla="*/ 280 h 317"/>
                <a:gd name="T14" fmla="*/ 0 w 75"/>
                <a:gd name="T15" fmla="*/ 280 h 317"/>
                <a:gd name="T16" fmla="*/ 37 w 75"/>
                <a:gd name="T17" fmla="*/ 316 h 317"/>
                <a:gd name="T18" fmla="*/ 37 w 75"/>
                <a:gd name="T19" fmla="*/ 316 h 317"/>
                <a:gd name="T20" fmla="*/ 37 w 75"/>
                <a:gd name="T21" fmla="*/ 316 h 317"/>
                <a:gd name="T22" fmla="*/ 37 w 75"/>
                <a:gd name="T23" fmla="*/ 316 h 317"/>
                <a:gd name="T24" fmla="*/ 74 w 75"/>
                <a:gd name="T25" fmla="*/ 2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17">
                  <a:moveTo>
                    <a:pt x="74" y="280"/>
                  </a:moveTo>
                  <a:lnTo>
                    <a:pt x="74" y="40"/>
                  </a:lnTo>
                  <a:lnTo>
                    <a:pt x="74" y="40"/>
                  </a:lnTo>
                  <a:cubicBezTo>
                    <a:pt x="74" y="21"/>
                    <a:pt x="60" y="3"/>
                    <a:pt x="41" y="2"/>
                  </a:cubicBezTo>
                  <a:lnTo>
                    <a:pt x="41" y="2"/>
                  </a:lnTo>
                  <a:cubicBezTo>
                    <a:pt x="19" y="0"/>
                    <a:pt x="0" y="17"/>
                    <a:pt x="0" y="38"/>
                  </a:cubicBezTo>
                  <a:lnTo>
                    <a:pt x="0" y="280"/>
                  </a:lnTo>
                  <a:lnTo>
                    <a:pt x="0" y="280"/>
                  </a:lnTo>
                  <a:cubicBezTo>
                    <a:pt x="0" y="300"/>
                    <a:pt x="16" y="316"/>
                    <a:pt x="37" y="316"/>
                  </a:cubicBezTo>
                  <a:lnTo>
                    <a:pt x="37" y="316"/>
                  </a:lnTo>
                  <a:lnTo>
                    <a:pt x="37" y="316"/>
                  </a:lnTo>
                  <a:lnTo>
                    <a:pt x="37" y="316"/>
                  </a:lnTo>
                  <a:cubicBezTo>
                    <a:pt x="57" y="316"/>
                    <a:pt x="74" y="300"/>
                    <a:pt x="74" y="280"/>
                  </a:cubicBezTo>
                </a:path>
              </a:pathLst>
            </a:custGeom>
            <a:grpFill/>
            <a:ln>
              <a:noFill/>
            </a:ln>
            <a:effectLst/>
          </p:spPr>
          <p:txBody>
            <a:bodyPr wrap="none" anchor="ctr"/>
            <a:lstStyle/>
            <a:p>
              <a:endParaRPr lang="en-US"/>
            </a:p>
          </p:txBody>
        </p:sp>
        <p:sp>
          <p:nvSpPr>
            <p:cNvPr id="159" name="Freeform 401">
              <a:extLst>
                <a:ext uri="{FF2B5EF4-FFF2-40B4-BE49-F238E27FC236}">
                  <a16:creationId xmlns:a16="http://schemas.microsoft.com/office/drawing/2014/main" id="{8ED3F4C8-A56A-8541-8ACD-6DC36D384857}"/>
                </a:ext>
              </a:extLst>
            </p:cNvPr>
            <p:cNvSpPr>
              <a:spLocks noChangeArrowheads="1"/>
            </p:cNvSpPr>
            <p:nvPr/>
          </p:nvSpPr>
          <p:spPr bwMode="auto">
            <a:xfrm>
              <a:off x="11336127" y="2157047"/>
              <a:ext cx="129651" cy="156249"/>
            </a:xfrm>
            <a:custGeom>
              <a:avLst/>
              <a:gdLst>
                <a:gd name="T0" fmla="*/ 224 w 239"/>
                <a:gd name="T1" fmla="*/ 64 h 268"/>
                <a:gd name="T2" fmla="*/ 224 w 239"/>
                <a:gd name="T3" fmla="*/ 64 h 268"/>
                <a:gd name="T4" fmla="*/ 220 w 239"/>
                <a:gd name="T5" fmla="*/ 12 h 268"/>
                <a:gd name="T6" fmla="*/ 220 w 239"/>
                <a:gd name="T7" fmla="*/ 12 h 268"/>
                <a:gd name="T8" fmla="*/ 168 w 239"/>
                <a:gd name="T9" fmla="*/ 17 h 268"/>
                <a:gd name="T10" fmla="*/ 13 w 239"/>
                <a:gd name="T11" fmla="*/ 202 h 268"/>
                <a:gd name="T12" fmla="*/ 13 w 239"/>
                <a:gd name="T13" fmla="*/ 202 h 268"/>
                <a:gd name="T14" fmla="*/ 17 w 239"/>
                <a:gd name="T15" fmla="*/ 253 h 268"/>
                <a:gd name="T16" fmla="*/ 17 w 239"/>
                <a:gd name="T17" fmla="*/ 253 h 268"/>
                <a:gd name="T18" fmla="*/ 18 w 239"/>
                <a:gd name="T19" fmla="*/ 253 h 268"/>
                <a:gd name="T20" fmla="*/ 18 w 239"/>
                <a:gd name="T21" fmla="*/ 253 h 268"/>
                <a:gd name="T22" fmla="*/ 69 w 239"/>
                <a:gd name="T23" fmla="*/ 249 h 268"/>
                <a:gd name="T24" fmla="*/ 224 w 239"/>
                <a:gd name="T25"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68">
                  <a:moveTo>
                    <a:pt x="224" y="64"/>
                  </a:moveTo>
                  <a:lnTo>
                    <a:pt x="224" y="64"/>
                  </a:lnTo>
                  <a:cubicBezTo>
                    <a:pt x="238" y="49"/>
                    <a:pt x="235" y="26"/>
                    <a:pt x="220" y="12"/>
                  </a:cubicBezTo>
                  <a:lnTo>
                    <a:pt x="220" y="12"/>
                  </a:lnTo>
                  <a:cubicBezTo>
                    <a:pt x="204" y="0"/>
                    <a:pt x="181" y="1"/>
                    <a:pt x="168" y="17"/>
                  </a:cubicBezTo>
                  <a:lnTo>
                    <a:pt x="13" y="202"/>
                  </a:lnTo>
                  <a:lnTo>
                    <a:pt x="13" y="202"/>
                  </a:lnTo>
                  <a:cubicBezTo>
                    <a:pt x="0" y="217"/>
                    <a:pt x="2" y="240"/>
                    <a:pt x="17" y="253"/>
                  </a:cubicBezTo>
                  <a:lnTo>
                    <a:pt x="17" y="253"/>
                  </a:lnTo>
                  <a:cubicBezTo>
                    <a:pt x="17" y="253"/>
                    <a:pt x="17" y="253"/>
                    <a:pt x="18" y="253"/>
                  </a:cubicBezTo>
                  <a:lnTo>
                    <a:pt x="18" y="253"/>
                  </a:lnTo>
                  <a:cubicBezTo>
                    <a:pt x="33" y="267"/>
                    <a:pt x="56" y="264"/>
                    <a:pt x="69" y="249"/>
                  </a:cubicBezTo>
                  <a:lnTo>
                    <a:pt x="224" y="64"/>
                  </a:lnTo>
                </a:path>
              </a:pathLst>
            </a:custGeom>
            <a:grpFill/>
            <a:ln>
              <a:noFill/>
            </a:ln>
            <a:effectLst/>
          </p:spPr>
          <p:txBody>
            <a:bodyPr wrap="none" anchor="ctr"/>
            <a:lstStyle/>
            <a:p>
              <a:endParaRPr lang="en-US"/>
            </a:p>
          </p:txBody>
        </p:sp>
        <p:sp>
          <p:nvSpPr>
            <p:cNvPr id="160" name="Freeform 402">
              <a:extLst>
                <a:ext uri="{FF2B5EF4-FFF2-40B4-BE49-F238E27FC236}">
                  <a16:creationId xmlns:a16="http://schemas.microsoft.com/office/drawing/2014/main" id="{CBDFB41A-1A06-6843-8CC2-16301A80D512}"/>
                </a:ext>
              </a:extLst>
            </p:cNvPr>
            <p:cNvSpPr>
              <a:spLocks noChangeArrowheads="1"/>
            </p:cNvSpPr>
            <p:nvPr/>
          </p:nvSpPr>
          <p:spPr bwMode="auto">
            <a:xfrm>
              <a:off x="11657852" y="2830715"/>
              <a:ext cx="172868" cy="71721"/>
            </a:xfrm>
            <a:custGeom>
              <a:avLst/>
              <a:gdLst>
                <a:gd name="T0" fmla="*/ 313 w 316"/>
                <a:gd name="T1" fmla="*/ 37 h 122"/>
                <a:gd name="T2" fmla="*/ 313 w 316"/>
                <a:gd name="T3" fmla="*/ 37 h 122"/>
                <a:gd name="T4" fmla="*/ 270 w 316"/>
                <a:gd name="T5" fmla="*/ 3 h 122"/>
                <a:gd name="T6" fmla="*/ 33 w 316"/>
                <a:gd name="T7" fmla="*/ 45 h 122"/>
                <a:gd name="T8" fmla="*/ 33 w 316"/>
                <a:gd name="T9" fmla="*/ 45 h 122"/>
                <a:gd name="T10" fmla="*/ 4 w 316"/>
                <a:gd name="T11" fmla="*/ 87 h 122"/>
                <a:gd name="T12" fmla="*/ 4 w 316"/>
                <a:gd name="T13" fmla="*/ 87 h 122"/>
                <a:gd name="T14" fmla="*/ 4 w 316"/>
                <a:gd name="T15" fmla="*/ 88 h 122"/>
                <a:gd name="T16" fmla="*/ 4 w 316"/>
                <a:gd name="T17" fmla="*/ 88 h 122"/>
                <a:gd name="T18" fmla="*/ 46 w 316"/>
                <a:gd name="T19" fmla="*/ 118 h 122"/>
                <a:gd name="T20" fmla="*/ 281 w 316"/>
                <a:gd name="T21" fmla="*/ 76 h 122"/>
                <a:gd name="T22" fmla="*/ 281 w 316"/>
                <a:gd name="T23" fmla="*/ 76 h 122"/>
                <a:gd name="T24" fmla="*/ 313 w 316"/>
                <a:gd name="T25" fmla="*/ 3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313" y="37"/>
                  </a:moveTo>
                  <a:lnTo>
                    <a:pt x="313" y="37"/>
                  </a:lnTo>
                  <a:cubicBezTo>
                    <a:pt x="311" y="15"/>
                    <a:pt x="291" y="0"/>
                    <a:pt x="270" y="3"/>
                  </a:cubicBezTo>
                  <a:lnTo>
                    <a:pt x="33" y="45"/>
                  </a:lnTo>
                  <a:lnTo>
                    <a:pt x="33" y="45"/>
                  </a:lnTo>
                  <a:cubicBezTo>
                    <a:pt x="14" y="49"/>
                    <a:pt x="0" y="68"/>
                    <a:pt x="4" y="87"/>
                  </a:cubicBezTo>
                  <a:lnTo>
                    <a:pt x="4" y="87"/>
                  </a:lnTo>
                  <a:lnTo>
                    <a:pt x="4" y="88"/>
                  </a:lnTo>
                  <a:lnTo>
                    <a:pt x="4" y="88"/>
                  </a:lnTo>
                  <a:cubicBezTo>
                    <a:pt x="7" y="108"/>
                    <a:pt x="26" y="121"/>
                    <a:pt x="46" y="118"/>
                  </a:cubicBezTo>
                  <a:lnTo>
                    <a:pt x="281" y="76"/>
                  </a:lnTo>
                  <a:lnTo>
                    <a:pt x="281" y="76"/>
                  </a:lnTo>
                  <a:cubicBezTo>
                    <a:pt x="300" y="73"/>
                    <a:pt x="315" y="56"/>
                    <a:pt x="313" y="37"/>
                  </a:cubicBezTo>
                </a:path>
              </a:pathLst>
            </a:custGeom>
            <a:grpFill/>
            <a:ln>
              <a:noFill/>
            </a:ln>
            <a:effectLst/>
          </p:spPr>
          <p:txBody>
            <a:bodyPr wrap="none" anchor="ctr"/>
            <a:lstStyle/>
            <a:p>
              <a:endParaRPr lang="en-US"/>
            </a:p>
          </p:txBody>
        </p:sp>
        <p:sp>
          <p:nvSpPr>
            <p:cNvPr id="161" name="Freeform 403">
              <a:extLst>
                <a:ext uri="{FF2B5EF4-FFF2-40B4-BE49-F238E27FC236}">
                  <a16:creationId xmlns:a16="http://schemas.microsoft.com/office/drawing/2014/main" id="{66E7C14F-BA19-424E-B4D9-C3B9EAE4F0EB}"/>
                </a:ext>
              </a:extLst>
            </p:cNvPr>
            <p:cNvSpPr>
              <a:spLocks noChangeArrowheads="1"/>
            </p:cNvSpPr>
            <p:nvPr/>
          </p:nvSpPr>
          <p:spPr bwMode="auto">
            <a:xfrm>
              <a:off x="11545008" y="3527438"/>
              <a:ext cx="158462" cy="115268"/>
            </a:xfrm>
            <a:custGeom>
              <a:avLst/>
              <a:gdLst>
                <a:gd name="T0" fmla="*/ 232 w 292"/>
                <a:gd name="T1" fmla="*/ 194 h 200"/>
                <a:gd name="T2" fmla="*/ 232 w 292"/>
                <a:gd name="T3" fmla="*/ 194 h 200"/>
                <a:gd name="T4" fmla="*/ 250 w 292"/>
                <a:gd name="T5" fmla="*/ 199 h 200"/>
                <a:gd name="T6" fmla="*/ 250 w 292"/>
                <a:gd name="T7" fmla="*/ 199 h 200"/>
                <a:gd name="T8" fmla="*/ 285 w 292"/>
                <a:gd name="T9" fmla="*/ 176 h 200"/>
                <a:gd name="T10" fmla="*/ 285 w 292"/>
                <a:gd name="T11" fmla="*/ 176 h 200"/>
                <a:gd name="T12" fmla="*/ 268 w 292"/>
                <a:gd name="T13" fmla="*/ 129 h 200"/>
                <a:gd name="T14" fmla="*/ 60 w 292"/>
                <a:gd name="T15" fmla="*/ 10 h 200"/>
                <a:gd name="T16" fmla="*/ 60 w 292"/>
                <a:gd name="T17" fmla="*/ 10 h 200"/>
                <a:gd name="T18" fmla="*/ 11 w 292"/>
                <a:gd name="T19" fmla="*/ 24 h 200"/>
                <a:gd name="T20" fmla="*/ 11 w 292"/>
                <a:gd name="T21" fmla="*/ 24 h 200"/>
                <a:gd name="T22" fmla="*/ 10 w 292"/>
                <a:gd name="T23" fmla="*/ 24 h 200"/>
                <a:gd name="T24" fmla="*/ 10 w 292"/>
                <a:gd name="T25" fmla="*/ 24 h 200"/>
                <a:gd name="T26" fmla="*/ 24 w 292"/>
                <a:gd name="T27" fmla="*/ 74 h 200"/>
                <a:gd name="T28" fmla="*/ 232 w 292"/>
                <a:gd name="T29" fmla="*/ 1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00">
                  <a:moveTo>
                    <a:pt x="232" y="194"/>
                  </a:moveTo>
                  <a:lnTo>
                    <a:pt x="232" y="194"/>
                  </a:lnTo>
                  <a:cubicBezTo>
                    <a:pt x="238" y="197"/>
                    <a:pt x="244" y="199"/>
                    <a:pt x="250" y="199"/>
                  </a:cubicBezTo>
                  <a:lnTo>
                    <a:pt x="250" y="199"/>
                  </a:lnTo>
                  <a:cubicBezTo>
                    <a:pt x="264" y="199"/>
                    <a:pt x="279" y="191"/>
                    <a:pt x="285" y="176"/>
                  </a:cubicBezTo>
                  <a:lnTo>
                    <a:pt x="285" y="176"/>
                  </a:lnTo>
                  <a:cubicBezTo>
                    <a:pt x="291" y="159"/>
                    <a:pt x="284" y="139"/>
                    <a:pt x="268" y="129"/>
                  </a:cubicBezTo>
                  <a:lnTo>
                    <a:pt x="60" y="10"/>
                  </a:lnTo>
                  <a:lnTo>
                    <a:pt x="60" y="10"/>
                  </a:lnTo>
                  <a:cubicBezTo>
                    <a:pt x="43" y="0"/>
                    <a:pt x="20" y="6"/>
                    <a:pt x="11" y="24"/>
                  </a:cubicBezTo>
                  <a:lnTo>
                    <a:pt x="11" y="24"/>
                  </a:lnTo>
                  <a:cubicBezTo>
                    <a:pt x="11" y="24"/>
                    <a:pt x="11" y="24"/>
                    <a:pt x="10" y="24"/>
                  </a:cubicBezTo>
                  <a:lnTo>
                    <a:pt x="10" y="24"/>
                  </a:lnTo>
                  <a:cubicBezTo>
                    <a:pt x="0" y="42"/>
                    <a:pt x="6" y="64"/>
                    <a:pt x="24" y="74"/>
                  </a:cubicBezTo>
                  <a:lnTo>
                    <a:pt x="232" y="194"/>
                  </a:lnTo>
                </a:path>
              </a:pathLst>
            </a:custGeom>
            <a:grpFill/>
            <a:ln>
              <a:noFill/>
            </a:ln>
            <a:effectLst/>
          </p:spPr>
          <p:txBody>
            <a:bodyPr wrap="none" anchor="ctr"/>
            <a:lstStyle/>
            <a:p>
              <a:endParaRPr lang="en-US"/>
            </a:p>
          </p:txBody>
        </p:sp>
        <p:sp>
          <p:nvSpPr>
            <p:cNvPr id="162" name="Freeform 404">
              <a:extLst>
                <a:ext uri="{FF2B5EF4-FFF2-40B4-BE49-F238E27FC236}">
                  <a16:creationId xmlns:a16="http://schemas.microsoft.com/office/drawing/2014/main" id="{6A97EDC8-D4E1-0143-93EB-2E00FAB38DED}"/>
                </a:ext>
              </a:extLst>
            </p:cNvPr>
            <p:cNvSpPr>
              <a:spLocks noChangeArrowheads="1"/>
            </p:cNvSpPr>
            <p:nvPr/>
          </p:nvSpPr>
          <p:spPr bwMode="auto">
            <a:xfrm>
              <a:off x="9809131" y="3527438"/>
              <a:ext cx="158462" cy="115268"/>
            </a:xfrm>
            <a:custGeom>
              <a:avLst/>
              <a:gdLst>
                <a:gd name="T0" fmla="*/ 25 w 293"/>
                <a:gd name="T1" fmla="*/ 129 h 200"/>
                <a:gd name="T2" fmla="*/ 25 w 293"/>
                <a:gd name="T3" fmla="*/ 129 h 200"/>
                <a:gd name="T4" fmla="*/ 8 w 293"/>
                <a:gd name="T5" fmla="*/ 176 h 200"/>
                <a:gd name="T6" fmla="*/ 8 w 293"/>
                <a:gd name="T7" fmla="*/ 176 h 200"/>
                <a:gd name="T8" fmla="*/ 42 w 293"/>
                <a:gd name="T9" fmla="*/ 199 h 200"/>
                <a:gd name="T10" fmla="*/ 42 w 293"/>
                <a:gd name="T11" fmla="*/ 199 h 200"/>
                <a:gd name="T12" fmla="*/ 60 w 293"/>
                <a:gd name="T13" fmla="*/ 194 h 200"/>
                <a:gd name="T14" fmla="*/ 268 w 293"/>
                <a:gd name="T15" fmla="*/ 74 h 200"/>
                <a:gd name="T16" fmla="*/ 268 w 293"/>
                <a:gd name="T17" fmla="*/ 74 h 200"/>
                <a:gd name="T18" fmla="*/ 282 w 293"/>
                <a:gd name="T19" fmla="*/ 24 h 200"/>
                <a:gd name="T20" fmla="*/ 282 w 293"/>
                <a:gd name="T21" fmla="*/ 24 h 200"/>
                <a:gd name="T22" fmla="*/ 281 w 293"/>
                <a:gd name="T23" fmla="*/ 24 h 200"/>
                <a:gd name="T24" fmla="*/ 281 w 293"/>
                <a:gd name="T25" fmla="*/ 24 h 200"/>
                <a:gd name="T26" fmla="*/ 232 w 293"/>
                <a:gd name="T27" fmla="*/ 10 h 200"/>
                <a:gd name="T28" fmla="*/ 25 w 293"/>
                <a:gd name="T29" fmla="*/ 1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00">
                  <a:moveTo>
                    <a:pt x="25" y="129"/>
                  </a:moveTo>
                  <a:lnTo>
                    <a:pt x="25" y="129"/>
                  </a:lnTo>
                  <a:cubicBezTo>
                    <a:pt x="9" y="139"/>
                    <a:pt x="0" y="159"/>
                    <a:pt x="8" y="176"/>
                  </a:cubicBezTo>
                  <a:lnTo>
                    <a:pt x="8" y="176"/>
                  </a:lnTo>
                  <a:cubicBezTo>
                    <a:pt x="14" y="191"/>
                    <a:pt x="27" y="199"/>
                    <a:pt x="42" y="199"/>
                  </a:cubicBezTo>
                  <a:lnTo>
                    <a:pt x="42" y="199"/>
                  </a:lnTo>
                  <a:cubicBezTo>
                    <a:pt x="48" y="199"/>
                    <a:pt x="54" y="197"/>
                    <a:pt x="60" y="194"/>
                  </a:cubicBezTo>
                  <a:lnTo>
                    <a:pt x="268" y="74"/>
                  </a:lnTo>
                  <a:lnTo>
                    <a:pt x="268" y="74"/>
                  </a:lnTo>
                  <a:cubicBezTo>
                    <a:pt x="286" y="64"/>
                    <a:pt x="292" y="42"/>
                    <a:pt x="282" y="24"/>
                  </a:cubicBezTo>
                  <a:lnTo>
                    <a:pt x="282" y="24"/>
                  </a:lnTo>
                  <a:cubicBezTo>
                    <a:pt x="282" y="24"/>
                    <a:pt x="282" y="24"/>
                    <a:pt x="281" y="24"/>
                  </a:cubicBezTo>
                  <a:lnTo>
                    <a:pt x="281" y="24"/>
                  </a:lnTo>
                  <a:cubicBezTo>
                    <a:pt x="272" y="6"/>
                    <a:pt x="249" y="0"/>
                    <a:pt x="232" y="10"/>
                  </a:cubicBezTo>
                  <a:lnTo>
                    <a:pt x="25" y="129"/>
                  </a:lnTo>
                </a:path>
              </a:pathLst>
            </a:custGeom>
            <a:grpFill/>
            <a:ln>
              <a:noFill/>
            </a:ln>
            <a:effectLst/>
          </p:spPr>
          <p:txBody>
            <a:bodyPr wrap="none" anchor="ctr"/>
            <a:lstStyle/>
            <a:p>
              <a:endParaRPr lang="en-US"/>
            </a:p>
          </p:txBody>
        </p:sp>
        <p:sp>
          <p:nvSpPr>
            <p:cNvPr id="163" name="Freeform 405">
              <a:extLst>
                <a:ext uri="{FF2B5EF4-FFF2-40B4-BE49-F238E27FC236}">
                  <a16:creationId xmlns:a16="http://schemas.microsoft.com/office/drawing/2014/main" id="{B910EF37-BD5B-EE4A-A464-7FC51EA11D5A}"/>
                </a:ext>
              </a:extLst>
            </p:cNvPr>
            <p:cNvSpPr>
              <a:spLocks noChangeArrowheads="1"/>
            </p:cNvSpPr>
            <p:nvPr/>
          </p:nvSpPr>
          <p:spPr bwMode="auto">
            <a:xfrm>
              <a:off x="9681880" y="2830715"/>
              <a:ext cx="172868" cy="71721"/>
            </a:xfrm>
            <a:custGeom>
              <a:avLst/>
              <a:gdLst>
                <a:gd name="T0" fmla="*/ 45 w 316"/>
                <a:gd name="T1" fmla="*/ 3 h 122"/>
                <a:gd name="T2" fmla="*/ 45 w 316"/>
                <a:gd name="T3" fmla="*/ 3 h 122"/>
                <a:gd name="T4" fmla="*/ 2 w 316"/>
                <a:gd name="T5" fmla="*/ 37 h 122"/>
                <a:gd name="T6" fmla="*/ 2 w 316"/>
                <a:gd name="T7" fmla="*/ 37 h 122"/>
                <a:gd name="T8" fmla="*/ 33 w 316"/>
                <a:gd name="T9" fmla="*/ 76 h 122"/>
                <a:gd name="T10" fmla="*/ 269 w 316"/>
                <a:gd name="T11" fmla="*/ 118 h 122"/>
                <a:gd name="T12" fmla="*/ 269 w 316"/>
                <a:gd name="T13" fmla="*/ 118 h 122"/>
                <a:gd name="T14" fmla="*/ 312 w 316"/>
                <a:gd name="T15" fmla="*/ 88 h 122"/>
                <a:gd name="T16" fmla="*/ 312 w 316"/>
                <a:gd name="T17" fmla="*/ 88 h 122"/>
                <a:gd name="T18" fmla="*/ 312 w 316"/>
                <a:gd name="T19" fmla="*/ 87 h 122"/>
                <a:gd name="T20" fmla="*/ 312 w 316"/>
                <a:gd name="T21" fmla="*/ 87 h 122"/>
                <a:gd name="T22" fmla="*/ 282 w 316"/>
                <a:gd name="T23" fmla="*/ 45 h 122"/>
                <a:gd name="T24" fmla="*/ 45 w 316"/>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122">
                  <a:moveTo>
                    <a:pt x="45" y="3"/>
                  </a:moveTo>
                  <a:lnTo>
                    <a:pt x="45" y="3"/>
                  </a:lnTo>
                  <a:cubicBezTo>
                    <a:pt x="24" y="0"/>
                    <a:pt x="4" y="15"/>
                    <a:pt x="2" y="37"/>
                  </a:cubicBezTo>
                  <a:lnTo>
                    <a:pt x="2" y="37"/>
                  </a:lnTo>
                  <a:cubicBezTo>
                    <a:pt x="0" y="56"/>
                    <a:pt x="15" y="73"/>
                    <a:pt x="33" y="76"/>
                  </a:cubicBezTo>
                  <a:lnTo>
                    <a:pt x="269" y="118"/>
                  </a:lnTo>
                  <a:lnTo>
                    <a:pt x="269" y="118"/>
                  </a:lnTo>
                  <a:cubicBezTo>
                    <a:pt x="289" y="121"/>
                    <a:pt x="308" y="108"/>
                    <a:pt x="312" y="88"/>
                  </a:cubicBezTo>
                  <a:lnTo>
                    <a:pt x="312" y="88"/>
                  </a:lnTo>
                  <a:lnTo>
                    <a:pt x="312" y="87"/>
                  </a:lnTo>
                  <a:lnTo>
                    <a:pt x="312" y="87"/>
                  </a:lnTo>
                  <a:cubicBezTo>
                    <a:pt x="315" y="68"/>
                    <a:pt x="302" y="49"/>
                    <a:pt x="282" y="45"/>
                  </a:cubicBezTo>
                  <a:lnTo>
                    <a:pt x="45" y="3"/>
                  </a:lnTo>
                </a:path>
              </a:pathLst>
            </a:custGeom>
            <a:grpFill/>
            <a:ln>
              <a:noFill/>
            </a:ln>
            <a:effectLst/>
          </p:spPr>
          <p:txBody>
            <a:bodyPr wrap="none" anchor="ctr"/>
            <a:lstStyle/>
            <a:p>
              <a:endParaRPr lang="en-US"/>
            </a:p>
          </p:txBody>
        </p:sp>
        <p:sp>
          <p:nvSpPr>
            <p:cNvPr id="164" name="Freeform 406">
              <a:extLst>
                <a:ext uri="{FF2B5EF4-FFF2-40B4-BE49-F238E27FC236}">
                  <a16:creationId xmlns:a16="http://schemas.microsoft.com/office/drawing/2014/main" id="{F1E816D2-3C63-E84E-8696-0DD426E86B2A}"/>
                </a:ext>
              </a:extLst>
            </p:cNvPr>
            <p:cNvSpPr>
              <a:spLocks noChangeArrowheads="1"/>
            </p:cNvSpPr>
            <p:nvPr/>
          </p:nvSpPr>
          <p:spPr bwMode="auto">
            <a:xfrm>
              <a:off x="10046823" y="2157047"/>
              <a:ext cx="129651" cy="156249"/>
            </a:xfrm>
            <a:custGeom>
              <a:avLst/>
              <a:gdLst>
                <a:gd name="T0" fmla="*/ 70 w 238"/>
                <a:gd name="T1" fmla="*/ 17 h 268"/>
                <a:gd name="T2" fmla="*/ 70 w 238"/>
                <a:gd name="T3" fmla="*/ 17 h 268"/>
                <a:gd name="T4" fmla="*/ 18 w 238"/>
                <a:gd name="T5" fmla="*/ 12 h 268"/>
                <a:gd name="T6" fmla="*/ 18 w 238"/>
                <a:gd name="T7" fmla="*/ 12 h 268"/>
                <a:gd name="T8" fmla="*/ 13 w 238"/>
                <a:gd name="T9" fmla="*/ 64 h 268"/>
                <a:gd name="T10" fmla="*/ 168 w 238"/>
                <a:gd name="T11" fmla="*/ 249 h 268"/>
                <a:gd name="T12" fmla="*/ 168 w 238"/>
                <a:gd name="T13" fmla="*/ 249 h 268"/>
                <a:gd name="T14" fmla="*/ 219 w 238"/>
                <a:gd name="T15" fmla="*/ 253 h 268"/>
                <a:gd name="T16" fmla="*/ 219 w 238"/>
                <a:gd name="T17" fmla="*/ 253 h 268"/>
                <a:gd name="T18" fmla="*/ 219 w 238"/>
                <a:gd name="T19" fmla="*/ 253 h 268"/>
                <a:gd name="T20" fmla="*/ 219 w 238"/>
                <a:gd name="T21" fmla="*/ 253 h 268"/>
                <a:gd name="T22" fmla="*/ 224 w 238"/>
                <a:gd name="T23" fmla="*/ 202 h 268"/>
                <a:gd name="T24" fmla="*/ 70 w 238"/>
                <a:gd name="T25"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68">
                  <a:moveTo>
                    <a:pt x="70" y="17"/>
                  </a:moveTo>
                  <a:lnTo>
                    <a:pt x="70" y="17"/>
                  </a:lnTo>
                  <a:cubicBezTo>
                    <a:pt x="56" y="1"/>
                    <a:pt x="33" y="0"/>
                    <a:pt x="18" y="12"/>
                  </a:cubicBezTo>
                  <a:lnTo>
                    <a:pt x="18" y="12"/>
                  </a:lnTo>
                  <a:cubicBezTo>
                    <a:pt x="2" y="26"/>
                    <a:pt x="0" y="49"/>
                    <a:pt x="13" y="64"/>
                  </a:cubicBezTo>
                  <a:lnTo>
                    <a:pt x="168" y="249"/>
                  </a:lnTo>
                  <a:lnTo>
                    <a:pt x="168" y="249"/>
                  </a:lnTo>
                  <a:cubicBezTo>
                    <a:pt x="181" y="264"/>
                    <a:pt x="204" y="267"/>
                    <a:pt x="219" y="253"/>
                  </a:cubicBezTo>
                  <a:lnTo>
                    <a:pt x="219" y="253"/>
                  </a:lnTo>
                  <a:lnTo>
                    <a:pt x="219" y="253"/>
                  </a:lnTo>
                  <a:lnTo>
                    <a:pt x="219" y="253"/>
                  </a:lnTo>
                  <a:cubicBezTo>
                    <a:pt x="235" y="240"/>
                    <a:pt x="237" y="217"/>
                    <a:pt x="224" y="202"/>
                  </a:cubicBezTo>
                  <a:lnTo>
                    <a:pt x="70" y="17"/>
                  </a:lnTo>
                </a:path>
              </a:pathLst>
            </a:custGeom>
            <a:grpFill/>
            <a:ln>
              <a:noFill/>
            </a:ln>
            <a:effectLst/>
          </p:spPr>
          <p:txBody>
            <a:bodyPr wrap="none" anchor="ctr"/>
            <a:lstStyle/>
            <a:p>
              <a:endParaRPr lang="en-US"/>
            </a:p>
          </p:txBody>
        </p:sp>
        <p:sp>
          <p:nvSpPr>
            <p:cNvPr id="166" name="Freeform 392">
              <a:extLst>
                <a:ext uri="{FF2B5EF4-FFF2-40B4-BE49-F238E27FC236}">
                  <a16:creationId xmlns:a16="http://schemas.microsoft.com/office/drawing/2014/main" id="{7BD54D2F-06CD-304D-879C-51D1084E082E}"/>
                </a:ext>
              </a:extLst>
            </p:cNvPr>
            <p:cNvSpPr>
              <a:spLocks noChangeArrowheads="1"/>
            </p:cNvSpPr>
            <p:nvPr/>
          </p:nvSpPr>
          <p:spPr bwMode="auto">
            <a:xfrm>
              <a:off x="10039620" y="2157047"/>
              <a:ext cx="1474176" cy="1572749"/>
            </a:xfrm>
            <a:custGeom>
              <a:avLst/>
              <a:gdLst>
                <a:gd name="T0" fmla="*/ 2706 w 2707"/>
                <a:gd name="T1" fmla="*/ 1352 h 2706"/>
                <a:gd name="T2" fmla="*/ 2706 w 2707"/>
                <a:gd name="T3" fmla="*/ 1352 h 2706"/>
                <a:gd name="T4" fmla="*/ 1353 w 2707"/>
                <a:gd name="T5" fmla="*/ 2705 h 2706"/>
                <a:gd name="T6" fmla="*/ 1353 w 2707"/>
                <a:gd name="T7" fmla="*/ 2705 h 2706"/>
                <a:gd name="T8" fmla="*/ 0 w 2707"/>
                <a:gd name="T9" fmla="*/ 1352 h 2706"/>
                <a:gd name="T10" fmla="*/ 0 w 2707"/>
                <a:gd name="T11" fmla="*/ 1352 h 2706"/>
                <a:gd name="T12" fmla="*/ 1353 w 2707"/>
                <a:gd name="T13" fmla="*/ 0 h 2706"/>
                <a:gd name="T14" fmla="*/ 1353 w 2707"/>
                <a:gd name="T15" fmla="*/ 0 h 2706"/>
                <a:gd name="T16" fmla="*/ 2706 w 2707"/>
                <a:gd name="T17" fmla="*/ 1352 h 2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7" h="2706">
                  <a:moveTo>
                    <a:pt x="2706" y="1352"/>
                  </a:moveTo>
                  <a:lnTo>
                    <a:pt x="2706" y="1352"/>
                  </a:lnTo>
                  <a:cubicBezTo>
                    <a:pt x="2706" y="2099"/>
                    <a:pt x="2101" y="2705"/>
                    <a:pt x="1353" y="2705"/>
                  </a:cubicBezTo>
                  <a:lnTo>
                    <a:pt x="1353" y="2705"/>
                  </a:lnTo>
                  <a:cubicBezTo>
                    <a:pt x="606" y="2705"/>
                    <a:pt x="0" y="2099"/>
                    <a:pt x="0" y="1352"/>
                  </a:cubicBezTo>
                  <a:lnTo>
                    <a:pt x="0" y="1352"/>
                  </a:lnTo>
                  <a:cubicBezTo>
                    <a:pt x="0" y="605"/>
                    <a:pt x="606" y="0"/>
                    <a:pt x="1353" y="0"/>
                  </a:cubicBezTo>
                  <a:lnTo>
                    <a:pt x="1353" y="0"/>
                  </a:lnTo>
                  <a:cubicBezTo>
                    <a:pt x="2101" y="0"/>
                    <a:pt x="2706" y="605"/>
                    <a:pt x="2706" y="1352"/>
                  </a:cubicBezTo>
                </a:path>
              </a:pathLst>
            </a:custGeom>
            <a:grpFill/>
            <a:ln>
              <a:noFill/>
            </a:ln>
            <a:effectLst/>
          </p:spPr>
          <p:txBody>
            <a:bodyPr wrap="none" anchor="ctr"/>
            <a:lstStyle/>
            <a:p>
              <a:endParaRPr lang="en-US"/>
            </a:p>
          </p:txBody>
        </p:sp>
      </p:grpSp>
      <p:grpSp>
        <p:nvGrpSpPr>
          <p:cNvPr id="167" name="Group 166"/>
          <p:cNvGrpSpPr/>
          <p:nvPr/>
        </p:nvGrpSpPr>
        <p:grpSpPr>
          <a:xfrm>
            <a:off x="10469388" y="2546335"/>
            <a:ext cx="639770" cy="656218"/>
            <a:chOff x="402120" y="6062417"/>
            <a:chExt cx="529919" cy="408240"/>
          </a:xfrm>
        </p:grpSpPr>
        <p:sp>
          <p:nvSpPr>
            <p:cNvPr id="168" name="Freeform 167">
              <a:extLst>
                <a:ext uri="{FF2B5EF4-FFF2-40B4-BE49-F238E27FC236}">
                  <a16:creationId xmlns:a16="http://schemas.microsoft.com/office/drawing/2014/main" id="{68097E8F-96E9-DE4A-B7AC-1A45334B8494}"/>
                </a:ext>
              </a:extLst>
            </p:cNvPr>
            <p:cNvSpPr/>
            <p:nvPr/>
          </p:nvSpPr>
          <p:spPr>
            <a:xfrm>
              <a:off x="452519" y="6062417"/>
              <a:ext cx="479520" cy="369719"/>
            </a:xfrm>
            <a:custGeom>
              <a:avLst/>
              <a:gdLst/>
              <a:ahLst/>
              <a:cxnLst>
                <a:cxn ang="3cd4">
                  <a:pos x="hc" y="t"/>
                </a:cxn>
                <a:cxn ang="cd2">
                  <a:pos x="l" y="vc"/>
                </a:cxn>
                <a:cxn ang="cd4">
                  <a:pos x="hc" y="b"/>
                </a:cxn>
                <a:cxn ang="0">
                  <a:pos x="r" y="vc"/>
                </a:cxn>
              </a:cxnLst>
              <a:rect l="l" t="t" r="r" b="b"/>
              <a:pathLst>
                <a:path w="1333" h="1028">
                  <a:moveTo>
                    <a:pt x="55" y="326"/>
                  </a:moveTo>
                  <a:lnTo>
                    <a:pt x="351" y="326"/>
                  </a:lnTo>
                  <a:cubicBezTo>
                    <a:pt x="354" y="376"/>
                    <a:pt x="368" y="424"/>
                    <a:pt x="393" y="467"/>
                  </a:cubicBezTo>
                  <a:cubicBezTo>
                    <a:pt x="416" y="508"/>
                    <a:pt x="449" y="542"/>
                    <a:pt x="487" y="568"/>
                  </a:cubicBezTo>
                  <a:cubicBezTo>
                    <a:pt x="465" y="680"/>
                    <a:pt x="452" y="769"/>
                    <a:pt x="452" y="772"/>
                  </a:cubicBezTo>
                  <a:cubicBezTo>
                    <a:pt x="450" y="782"/>
                    <a:pt x="454" y="792"/>
                    <a:pt x="461" y="798"/>
                  </a:cubicBezTo>
                  <a:cubicBezTo>
                    <a:pt x="466" y="802"/>
                    <a:pt x="473" y="804"/>
                    <a:pt x="479" y="804"/>
                  </a:cubicBezTo>
                  <a:cubicBezTo>
                    <a:pt x="482" y="804"/>
                    <a:pt x="485" y="803"/>
                    <a:pt x="488" y="802"/>
                  </a:cubicBezTo>
                  <a:cubicBezTo>
                    <a:pt x="495" y="800"/>
                    <a:pt x="653" y="743"/>
                    <a:pt x="810" y="670"/>
                  </a:cubicBezTo>
                  <a:cubicBezTo>
                    <a:pt x="876" y="639"/>
                    <a:pt x="949" y="623"/>
                    <a:pt x="1022" y="623"/>
                  </a:cubicBezTo>
                  <a:cubicBezTo>
                    <a:pt x="1062" y="623"/>
                    <a:pt x="1101" y="615"/>
                    <a:pt x="1137" y="601"/>
                  </a:cubicBezTo>
                  <a:lnTo>
                    <a:pt x="1137" y="972"/>
                  </a:lnTo>
                  <a:lnTo>
                    <a:pt x="55" y="972"/>
                  </a:lnTo>
                  <a:close/>
                  <a:moveTo>
                    <a:pt x="481" y="130"/>
                  </a:moveTo>
                  <a:cubicBezTo>
                    <a:pt x="530" y="82"/>
                    <a:pt x="594" y="55"/>
                    <a:pt x="662" y="55"/>
                  </a:cubicBezTo>
                  <a:lnTo>
                    <a:pt x="1019" y="55"/>
                  </a:lnTo>
                  <a:cubicBezTo>
                    <a:pt x="1088" y="55"/>
                    <a:pt x="1154" y="82"/>
                    <a:pt x="1203" y="132"/>
                  </a:cubicBezTo>
                  <a:cubicBezTo>
                    <a:pt x="1252" y="181"/>
                    <a:pt x="1279" y="245"/>
                    <a:pt x="1278" y="312"/>
                  </a:cubicBezTo>
                  <a:cubicBezTo>
                    <a:pt x="1278" y="380"/>
                    <a:pt x="1251" y="444"/>
                    <a:pt x="1203" y="492"/>
                  </a:cubicBezTo>
                  <a:cubicBezTo>
                    <a:pt x="1154" y="541"/>
                    <a:pt x="1090" y="568"/>
                    <a:pt x="1022" y="568"/>
                  </a:cubicBezTo>
                  <a:cubicBezTo>
                    <a:pt x="941" y="568"/>
                    <a:pt x="860" y="586"/>
                    <a:pt x="787" y="620"/>
                  </a:cubicBezTo>
                  <a:cubicBezTo>
                    <a:pt x="679" y="670"/>
                    <a:pt x="571" y="713"/>
                    <a:pt x="513" y="734"/>
                  </a:cubicBezTo>
                  <a:cubicBezTo>
                    <a:pt x="520" y="694"/>
                    <a:pt x="530" y="632"/>
                    <a:pt x="545" y="561"/>
                  </a:cubicBezTo>
                  <a:cubicBezTo>
                    <a:pt x="547" y="549"/>
                    <a:pt x="542" y="538"/>
                    <a:pt x="532" y="532"/>
                  </a:cubicBezTo>
                  <a:cubicBezTo>
                    <a:pt x="454" y="485"/>
                    <a:pt x="406" y="401"/>
                    <a:pt x="406" y="311"/>
                  </a:cubicBezTo>
                  <a:cubicBezTo>
                    <a:pt x="406" y="243"/>
                    <a:pt x="433" y="179"/>
                    <a:pt x="481" y="130"/>
                  </a:cubicBezTo>
                  <a:lnTo>
                    <a:pt x="49" y="1028"/>
                  </a:lnTo>
                  <a:lnTo>
                    <a:pt x="1144" y="1028"/>
                  </a:lnTo>
                  <a:cubicBezTo>
                    <a:pt x="1171" y="1028"/>
                    <a:pt x="1193" y="1007"/>
                    <a:pt x="1193" y="981"/>
                  </a:cubicBezTo>
                  <a:lnTo>
                    <a:pt x="1193" y="577"/>
                  </a:lnTo>
                  <a:cubicBezTo>
                    <a:pt x="1193" y="575"/>
                    <a:pt x="1192" y="574"/>
                    <a:pt x="1192" y="572"/>
                  </a:cubicBezTo>
                  <a:cubicBezTo>
                    <a:pt x="1210" y="560"/>
                    <a:pt x="1227" y="547"/>
                    <a:pt x="1242" y="531"/>
                  </a:cubicBezTo>
                  <a:cubicBezTo>
                    <a:pt x="1301" y="473"/>
                    <a:pt x="1333" y="395"/>
                    <a:pt x="1333" y="312"/>
                  </a:cubicBezTo>
                  <a:cubicBezTo>
                    <a:pt x="1334" y="230"/>
                    <a:pt x="1301" y="152"/>
                    <a:pt x="1242" y="93"/>
                  </a:cubicBezTo>
                  <a:cubicBezTo>
                    <a:pt x="1183" y="33"/>
                    <a:pt x="1103" y="0"/>
                    <a:pt x="1019" y="0"/>
                  </a:cubicBezTo>
                  <a:lnTo>
                    <a:pt x="662" y="0"/>
                  </a:lnTo>
                  <a:cubicBezTo>
                    <a:pt x="580" y="0"/>
                    <a:pt x="501" y="32"/>
                    <a:pt x="442" y="91"/>
                  </a:cubicBezTo>
                  <a:cubicBezTo>
                    <a:pt x="393" y="141"/>
                    <a:pt x="362" y="203"/>
                    <a:pt x="353" y="271"/>
                  </a:cubicBezTo>
                  <a:lnTo>
                    <a:pt x="49" y="271"/>
                  </a:lnTo>
                  <a:cubicBezTo>
                    <a:pt x="22" y="271"/>
                    <a:pt x="0" y="292"/>
                    <a:pt x="0" y="318"/>
                  </a:cubicBezTo>
                  <a:lnTo>
                    <a:pt x="0" y="981"/>
                  </a:lnTo>
                  <a:cubicBezTo>
                    <a:pt x="0" y="1007"/>
                    <a:pt x="22" y="1028"/>
                    <a:pt x="49" y="1028"/>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69" name="Freeform 168">
              <a:extLst>
                <a:ext uri="{FF2B5EF4-FFF2-40B4-BE49-F238E27FC236}">
                  <a16:creationId xmlns:a16="http://schemas.microsoft.com/office/drawing/2014/main" id="{220915AD-4EF7-924C-A1FF-F3EAA5B2F581}"/>
                </a:ext>
              </a:extLst>
            </p:cNvPr>
            <p:cNvSpPr/>
            <p:nvPr/>
          </p:nvSpPr>
          <p:spPr>
            <a:xfrm>
              <a:off x="402120" y="6451217"/>
              <a:ext cx="529560" cy="19440"/>
            </a:xfrm>
            <a:custGeom>
              <a:avLst/>
              <a:gdLst/>
              <a:ahLst/>
              <a:cxnLst>
                <a:cxn ang="3cd4">
                  <a:pos x="hc" y="t"/>
                </a:cxn>
                <a:cxn ang="cd2">
                  <a:pos x="l" y="vc"/>
                </a:cxn>
                <a:cxn ang="cd4">
                  <a:pos x="hc" y="b"/>
                </a:cxn>
                <a:cxn ang="0">
                  <a:pos x="r" y="vc"/>
                </a:cxn>
              </a:cxnLst>
              <a:rect l="l" t="t" r="r" b="b"/>
              <a:pathLst>
                <a:path w="1472" h="55">
                  <a:moveTo>
                    <a:pt x="1445" y="0"/>
                  </a:moveTo>
                  <a:lnTo>
                    <a:pt x="28" y="0"/>
                  </a:lnTo>
                  <a:cubicBezTo>
                    <a:pt x="13" y="0"/>
                    <a:pt x="0" y="12"/>
                    <a:pt x="0" y="27"/>
                  </a:cubicBezTo>
                  <a:cubicBezTo>
                    <a:pt x="0" y="43"/>
                    <a:pt x="13" y="55"/>
                    <a:pt x="28" y="55"/>
                  </a:cubicBezTo>
                  <a:lnTo>
                    <a:pt x="1445" y="55"/>
                  </a:lnTo>
                  <a:cubicBezTo>
                    <a:pt x="1460" y="55"/>
                    <a:pt x="1472" y="43"/>
                    <a:pt x="1472" y="27"/>
                  </a:cubicBezTo>
                  <a:cubicBezTo>
                    <a:pt x="1472" y="12"/>
                    <a:pt x="1460" y="0"/>
                    <a:pt x="1445" y="0"/>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0" name="Freeform 169">
              <a:extLst>
                <a:ext uri="{FF2B5EF4-FFF2-40B4-BE49-F238E27FC236}">
                  <a16:creationId xmlns:a16="http://schemas.microsoft.com/office/drawing/2014/main" id="{2E88D0B3-208F-A54C-97CA-38FB8AC4BE67}"/>
                </a:ext>
              </a:extLst>
            </p:cNvPr>
            <p:cNvSpPr/>
            <p:nvPr/>
          </p:nvSpPr>
          <p:spPr>
            <a:xfrm>
              <a:off x="830879" y="6149178"/>
              <a:ext cx="43560" cy="43200"/>
            </a:xfrm>
            <a:custGeom>
              <a:avLst/>
              <a:gdLst/>
              <a:ahLst/>
              <a:cxnLst>
                <a:cxn ang="3cd4">
                  <a:pos x="hc" y="t"/>
                </a:cxn>
                <a:cxn ang="cd2">
                  <a:pos x="l" y="vc"/>
                </a:cxn>
                <a:cxn ang="cd4">
                  <a:pos x="hc" y="b"/>
                </a:cxn>
                <a:cxn ang="0">
                  <a:pos x="r" y="vc"/>
                </a:cxn>
              </a:cxnLst>
              <a:rect l="l" t="t" r="r" b="b"/>
              <a:pathLst>
                <a:path w="122" h="121">
                  <a:moveTo>
                    <a:pt x="61" y="121"/>
                  </a:moveTo>
                  <a:cubicBezTo>
                    <a:pt x="95" y="121"/>
                    <a:pt x="122" y="94"/>
                    <a:pt x="122" y="61"/>
                  </a:cubicBezTo>
                  <a:cubicBezTo>
                    <a:pt x="122" y="27"/>
                    <a:pt x="95" y="0"/>
                    <a:pt x="61" y="0"/>
                  </a:cubicBezTo>
                  <a:cubicBezTo>
                    <a:pt x="28" y="0"/>
                    <a:pt x="0" y="27"/>
                    <a:pt x="0" y="61"/>
                  </a:cubicBezTo>
                  <a:cubicBezTo>
                    <a:pt x="0" y="94"/>
                    <a:pt x="28" y="121"/>
                    <a:pt x="61" y="12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1" name="Freeform 170">
              <a:extLst>
                <a:ext uri="{FF2B5EF4-FFF2-40B4-BE49-F238E27FC236}">
                  <a16:creationId xmlns:a16="http://schemas.microsoft.com/office/drawing/2014/main" id="{17BE0A0B-6BF1-A049-ADB9-29F2BA9384A7}"/>
                </a:ext>
              </a:extLst>
            </p:cNvPr>
            <p:cNvSpPr/>
            <p:nvPr/>
          </p:nvSpPr>
          <p:spPr>
            <a:xfrm>
              <a:off x="735840" y="6149898"/>
              <a:ext cx="43560" cy="43560"/>
            </a:xfrm>
            <a:custGeom>
              <a:avLst/>
              <a:gdLst/>
              <a:ahLst/>
              <a:cxnLst>
                <a:cxn ang="3cd4">
                  <a:pos x="hc" y="t"/>
                </a:cxn>
                <a:cxn ang="cd2">
                  <a:pos x="l" y="vc"/>
                </a:cxn>
                <a:cxn ang="cd4">
                  <a:pos x="hc" y="b"/>
                </a:cxn>
                <a:cxn ang="0">
                  <a:pos x="r" y="vc"/>
                </a:cxn>
              </a:cxnLst>
              <a:rect l="l" t="t" r="r" b="b"/>
              <a:pathLst>
                <a:path w="122" h="122">
                  <a:moveTo>
                    <a:pt x="61" y="122"/>
                  </a:moveTo>
                  <a:cubicBezTo>
                    <a:pt x="95" y="122"/>
                    <a:pt x="122" y="94"/>
                    <a:pt x="122" y="61"/>
                  </a:cubicBezTo>
                  <a:cubicBezTo>
                    <a:pt x="122" y="27"/>
                    <a:pt x="95" y="0"/>
                    <a:pt x="61" y="0"/>
                  </a:cubicBezTo>
                  <a:cubicBezTo>
                    <a:pt x="27" y="0"/>
                    <a:pt x="0" y="27"/>
                    <a:pt x="0" y="61"/>
                  </a:cubicBezTo>
                  <a:cubicBezTo>
                    <a:pt x="0" y="94"/>
                    <a:pt x="27" y="122"/>
                    <a:pt x="61" y="12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72" name="Freeform 171">
              <a:extLst>
                <a:ext uri="{FF2B5EF4-FFF2-40B4-BE49-F238E27FC236}">
                  <a16:creationId xmlns:a16="http://schemas.microsoft.com/office/drawing/2014/main" id="{3E06A510-E5B9-3D4B-B514-F6D135E29507}"/>
                </a:ext>
              </a:extLst>
            </p:cNvPr>
            <p:cNvSpPr/>
            <p:nvPr/>
          </p:nvSpPr>
          <p:spPr>
            <a:xfrm>
              <a:off x="641160" y="6149178"/>
              <a:ext cx="43560" cy="43200"/>
            </a:xfrm>
            <a:custGeom>
              <a:avLst/>
              <a:gdLst/>
              <a:ahLst/>
              <a:cxnLst>
                <a:cxn ang="3cd4">
                  <a:pos x="hc" y="t"/>
                </a:cxn>
                <a:cxn ang="cd2">
                  <a:pos x="l" y="vc"/>
                </a:cxn>
                <a:cxn ang="cd4">
                  <a:pos x="hc" y="b"/>
                </a:cxn>
                <a:cxn ang="0">
                  <a:pos x="r" y="vc"/>
                </a:cxn>
              </a:cxnLst>
              <a:rect l="l" t="t" r="r" b="b"/>
              <a:pathLst>
                <a:path w="122" h="121">
                  <a:moveTo>
                    <a:pt x="61" y="121"/>
                  </a:moveTo>
                  <a:cubicBezTo>
                    <a:pt x="95" y="121"/>
                    <a:pt x="122" y="94"/>
                    <a:pt x="122" y="61"/>
                  </a:cubicBezTo>
                  <a:cubicBezTo>
                    <a:pt x="122" y="27"/>
                    <a:pt x="95" y="0"/>
                    <a:pt x="61" y="0"/>
                  </a:cubicBezTo>
                  <a:cubicBezTo>
                    <a:pt x="28" y="0"/>
                    <a:pt x="0" y="27"/>
                    <a:pt x="0" y="61"/>
                  </a:cubicBezTo>
                  <a:cubicBezTo>
                    <a:pt x="0" y="94"/>
                    <a:pt x="28" y="121"/>
                    <a:pt x="61" y="121"/>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176" name="Group 175"/>
          <p:cNvGrpSpPr/>
          <p:nvPr/>
        </p:nvGrpSpPr>
        <p:grpSpPr>
          <a:xfrm>
            <a:off x="2822101" y="4427357"/>
            <a:ext cx="1679259" cy="1912939"/>
            <a:chOff x="609381" y="4427357"/>
            <a:chExt cx="1679259" cy="1912939"/>
          </a:xfrm>
        </p:grpSpPr>
        <p:sp>
          <p:nvSpPr>
            <p:cNvPr id="177" name="CuadroTexto 4">
              <a:extLst>
                <a:ext uri="{FF2B5EF4-FFF2-40B4-BE49-F238E27FC236}">
                  <a16:creationId xmlns:a16="http://schemas.microsoft.com/office/drawing/2014/main" id="{7F33BEDA-5A3A-FB42-BC13-91329CFA8BC9}"/>
                </a:ext>
              </a:extLst>
            </p:cNvPr>
            <p:cNvSpPr txBox="1"/>
            <p:nvPr/>
          </p:nvSpPr>
          <p:spPr>
            <a:xfrm>
              <a:off x="609381" y="4739858"/>
              <a:ext cx="1679259" cy="1600438"/>
            </a:xfrm>
            <a:prstGeom prst="rect">
              <a:avLst/>
            </a:prstGeom>
            <a:noFill/>
          </p:spPr>
          <p:txBody>
            <a:bodyPr wrap="square" rtlCol="0">
              <a:spAutoFit/>
            </a:bodyPr>
            <a:lstStyle/>
            <a:p>
              <a:pPr algn="ctr"/>
              <a:r>
                <a:rPr lang="en-US" sz="1400" dirty="0" smtClean="0">
                  <a:latin typeface="Lato Light" charset="0"/>
                  <a:ea typeface="Lato Light" charset="0"/>
                  <a:cs typeface="Lato Light" charset="0"/>
                </a:rPr>
                <a:t>Teachers write short narrative about when they’ve done their best work and highlight </a:t>
              </a:r>
              <a:r>
                <a:rPr lang="en-US" sz="1400" i="1" dirty="0" smtClean="0">
                  <a:latin typeface="Lato Light" charset="0"/>
                  <a:ea typeface="Lato Light" charset="0"/>
                  <a:cs typeface="Lato Light" charset="0"/>
                </a:rPr>
                <a:t>causes, actions</a:t>
              </a:r>
              <a:r>
                <a:rPr lang="en-US" sz="1400" dirty="0" smtClean="0">
                  <a:latin typeface="Lato Light" charset="0"/>
                  <a:ea typeface="Lato Light" charset="0"/>
                  <a:cs typeface="Lato Light" charset="0"/>
                </a:rPr>
                <a:t>, and </a:t>
              </a:r>
              <a:r>
                <a:rPr lang="en-US" sz="1400" i="1" dirty="0" smtClean="0">
                  <a:latin typeface="Lato Light" charset="0"/>
                  <a:ea typeface="Lato Light" charset="0"/>
                  <a:cs typeface="Lato Light" charset="0"/>
                </a:rPr>
                <a:t>impacts</a:t>
              </a:r>
              <a:r>
                <a:rPr lang="en-US" sz="1400" dirty="0" smtClean="0">
                  <a:latin typeface="Lato Light" charset="0"/>
                  <a:ea typeface="Lato Light" charset="0"/>
                  <a:cs typeface="Lato Light" charset="0"/>
                </a:rPr>
                <a:t>.</a:t>
              </a:r>
              <a:endParaRPr lang="en-US" sz="1400" dirty="0">
                <a:latin typeface="Lato Light" charset="0"/>
                <a:ea typeface="Lato Light" charset="0"/>
                <a:cs typeface="Lato Light" charset="0"/>
              </a:endParaRPr>
            </a:p>
          </p:txBody>
        </p:sp>
        <p:sp>
          <p:nvSpPr>
            <p:cNvPr id="178" name="CuadroTexto 4">
              <a:extLst>
                <a:ext uri="{FF2B5EF4-FFF2-40B4-BE49-F238E27FC236}">
                  <a16:creationId xmlns:a16="http://schemas.microsoft.com/office/drawing/2014/main" id="{998ACC02-E2E2-EA47-A9DB-CF20657E0616}"/>
                </a:ext>
              </a:extLst>
            </p:cNvPr>
            <p:cNvSpPr txBox="1"/>
            <p:nvPr/>
          </p:nvSpPr>
          <p:spPr>
            <a:xfrm>
              <a:off x="718628" y="4427357"/>
              <a:ext cx="1380067" cy="369332"/>
            </a:xfrm>
            <a:prstGeom prst="rect">
              <a:avLst/>
            </a:prstGeom>
            <a:noFill/>
          </p:spPr>
          <p:txBody>
            <a:bodyPr wrap="square" rtlCol="0">
              <a:spAutoFit/>
            </a:bodyPr>
            <a:lstStyle/>
            <a:p>
              <a:pPr algn="ctr"/>
              <a:r>
                <a:rPr lang="en-US" b="1" dirty="0" smtClean="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Sept. 2019</a:t>
              </a:r>
              <a:endPar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179" name="Group 178"/>
          <p:cNvGrpSpPr/>
          <p:nvPr/>
        </p:nvGrpSpPr>
        <p:grpSpPr>
          <a:xfrm>
            <a:off x="5208666" y="4427357"/>
            <a:ext cx="1679259" cy="1966800"/>
            <a:chOff x="609381" y="4427357"/>
            <a:chExt cx="1679259" cy="1966800"/>
          </a:xfrm>
        </p:grpSpPr>
        <p:sp>
          <p:nvSpPr>
            <p:cNvPr id="180" name="CuadroTexto 4">
              <a:extLst>
                <a:ext uri="{FF2B5EF4-FFF2-40B4-BE49-F238E27FC236}">
                  <a16:creationId xmlns:a16="http://schemas.microsoft.com/office/drawing/2014/main" id="{7F33BEDA-5A3A-FB42-BC13-91329CFA8BC9}"/>
                </a:ext>
              </a:extLst>
            </p:cNvPr>
            <p:cNvSpPr txBox="1"/>
            <p:nvPr/>
          </p:nvSpPr>
          <p:spPr>
            <a:xfrm>
              <a:off x="609381" y="4739858"/>
              <a:ext cx="1679259" cy="1654299"/>
            </a:xfrm>
            <a:prstGeom prst="rect">
              <a:avLst/>
            </a:prstGeom>
            <a:noFill/>
          </p:spPr>
          <p:txBody>
            <a:bodyPr wrap="square" rtlCol="0">
              <a:spAutoFit/>
            </a:bodyPr>
            <a:lstStyle/>
            <a:p>
              <a:pPr algn="ctr"/>
              <a:r>
                <a:rPr lang="en-US" sz="1350" dirty="0" smtClean="0">
                  <a:latin typeface="Lato Light" charset="0"/>
                  <a:ea typeface="Lato Light" charset="0"/>
                  <a:cs typeface="Lato Light" charset="0"/>
                </a:rPr>
                <a:t>VISION statement was drafted from parent input.</a:t>
              </a:r>
            </a:p>
            <a:p>
              <a:pPr algn="ctr"/>
              <a:endParaRPr lang="en-US" sz="700" dirty="0">
                <a:latin typeface="Lato Light" charset="0"/>
                <a:ea typeface="Lato Light" charset="0"/>
                <a:cs typeface="Lato Light" charset="0"/>
              </a:endParaRPr>
            </a:p>
            <a:p>
              <a:pPr algn="ctr"/>
              <a:r>
                <a:rPr lang="en-US" sz="1350" dirty="0" smtClean="0">
                  <a:latin typeface="Lato Light" charset="0"/>
                  <a:ea typeface="Lato Light" charset="0"/>
                  <a:cs typeface="Lato Light" charset="0"/>
                </a:rPr>
                <a:t>Teachers met to collectively create the MISSION and VALUES</a:t>
              </a:r>
              <a:endParaRPr lang="en-US" sz="1350" dirty="0">
                <a:latin typeface="Lato Light" charset="0"/>
                <a:ea typeface="Lato Light" charset="0"/>
                <a:cs typeface="Lato Light" charset="0"/>
              </a:endParaRPr>
            </a:p>
          </p:txBody>
        </p:sp>
        <p:sp>
          <p:nvSpPr>
            <p:cNvPr id="181" name="CuadroTexto 4">
              <a:extLst>
                <a:ext uri="{FF2B5EF4-FFF2-40B4-BE49-F238E27FC236}">
                  <a16:creationId xmlns:a16="http://schemas.microsoft.com/office/drawing/2014/main" id="{998ACC02-E2E2-EA47-A9DB-CF20657E0616}"/>
                </a:ext>
              </a:extLst>
            </p:cNvPr>
            <p:cNvSpPr txBox="1"/>
            <p:nvPr/>
          </p:nvSpPr>
          <p:spPr>
            <a:xfrm>
              <a:off x="718628" y="4427357"/>
              <a:ext cx="1380067" cy="323165"/>
            </a:xfrm>
            <a:prstGeom prst="rect">
              <a:avLst/>
            </a:prstGeom>
            <a:noFill/>
          </p:spPr>
          <p:txBody>
            <a:bodyPr wrap="square" rtlCol="0">
              <a:spAutoFit/>
            </a:bodyPr>
            <a:lstStyle/>
            <a:p>
              <a:pPr algn="ctr"/>
              <a:r>
                <a:rPr lang="en-US" sz="1500" b="1" dirty="0" smtClean="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Sept./Oct. 2019</a:t>
              </a:r>
              <a:endParaRPr lang="en-US" sz="15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182" name="Group 181"/>
          <p:cNvGrpSpPr/>
          <p:nvPr/>
        </p:nvGrpSpPr>
        <p:grpSpPr>
          <a:xfrm>
            <a:off x="7591933" y="4427357"/>
            <a:ext cx="1679259" cy="1266608"/>
            <a:chOff x="609381" y="4427357"/>
            <a:chExt cx="1679259" cy="1266608"/>
          </a:xfrm>
        </p:grpSpPr>
        <p:sp>
          <p:nvSpPr>
            <p:cNvPr id="183" name="CuadroTexto 4">
              <a:extLst>
                <a:ext uri="{FF2B5EF4-FFF2-40B4-BE49-F238E27FC236}">
                  <a16:creationId xmlns:a16="http://schemas.microsoft.com/office/drawing/2014/main" id="{7F33BEDA-5A3A-FB42-BC13-91329CFA8BC9}"/>
                </a:ext>
              </a:extLst>
            </p:cNvPr>
            <p:cNvSpPr txBox="1"/>
            <p:nvPr/>
          </p:nvSpPr>
          <p:spPr>
            <a:xfrm>
              <a:off x="609381" y="4739858"/>
              <a:ext cx="1679259" cy="954107"/>
            </a:xfrm>
            <a:prstGeom prst="rect">
              <a:avLst/>
            </a:prstGeom>
            <a:noFill/>
          </p:spPr>
          <p:txBody>
            <a:bodyPr wrap="square" rtlCol="0">
              <a:spAutoFit/>
            </a:bodyPr>
            <a:lstStyle/>
            <a:p>
              <a:pPr algn="ctr"/>
              <a:r>
                <a:rPr lang="en-US" sz="1400" dirty="0" smtClean="0">
                  <a:latin typeface="Lato Light" charset="0"/>
                  <a:ea typeface="Lato Light" charset="0"/>
                  <a:cs typeface="Lato Light" charset="0"/>
                </a:rPr>
                <a:t>Draft of revised Mission and Vision is sent to community for input.</a:t>
              </a:r>
              <a:endParaRPr lang="en-US" sz="1400" dirty="0">
                <a:latin typeface="Lato Light" charset="0"/>
                <a:ea typeface="Lato Light" charset="0"/>
                <a:cs typeface="Lato Light" charset="0"/>
              </a:endParaRPr>
            </a:p>
          </p:txBody>
        </p:sp>
        <p:sp>
          <p:nvSpPr>
            <p:cNvPr id="184" name="CuadroTexto 4">
              <a:extLst>
                <a:ext uri="{FF2B5EF4-FFF2-40B4-BE49-F238E27FC236}">
                  <a16:creationId xmlns:a16="http://schemas.microsoft.com/office/drawing/2014/main" id="{998ACC02-E2E2-EA47-A9DB-CF20657E0616}"/>
                </a:ext>
              </a:extLst>
            </p:cNvPr>
            <p:cNvSpPr txBox="1"/>
            <p:nvPr/>
          </p:nvSpPr>
          <p:spPr>
            <a:xfrm>
              <a:off x="718628" y="4427357"/>
              <a:ext cx="1380067" cy="369332"/>
            </a:xfrm>
            <a:prstGeom prst="rect">
              <a:avLst/>
            </a:prstGeom>
            <a:noFill/>
          </p:spPr>
          <p:txBody>
            <a:bodyPr wrap="square" rtlCol="0">
              <a:spAutoFit/>
            </a:bodyPr>
            <a:lstStyle/>
            <a:p>
              <a:pPr algn="ctr"/>
              <a:r>
                <a:rPr lang="en-US" b="1" dirty="0" smtClean="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Nov. 2019</a:t>
              </a:r>
              <a:endPar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185" name="Group 184"/>
          <p:cNvGrpSpPr/>
          <p:nvPr/>
        </p:nvGrpSpPr>
        <p:grpSpPr>
          <a:xfrm>
            <a:off x="9915469" y="4427357"/>
            <a:ext cx="1679259" cy="1482052"/>
            <a:chOff x="609381" y="4427357"/>
            <a:chExt cx="1679259" cy="1482052"/>
          </a:xfrm>
        </p:grpSpPr>
        <p:sp>
          <p:nvSpPr>
            <p:cNvPr id="186" name="CuadroTexto 4">
              <a:extLst>
                <a:ext uri="{FF2B5EF4-FFF2-40B4-BE49-F238E27FC236}">
                  <a16:creationId xmlns:a16="http://schemas.microsoft.com/office/drawing/2014/main" id="{7F33BEDA-5A3A-FB42-BC13-91329CFA8BC9}"/>
                </a:ext>
              </a:extLst>
            </p:cNvPr>
            <p:cNvSpPr txBox="1"/>
            <p:nvPr/>
          </p:nvSpPr>
          <p:spPr>
            <a:xfrm>
              <a:off x="609381" y="4739858"/>
              <a:ext cx="1679259" cy="1169551"/>
            </a:xfrm>
            <a:prstGeom prst="rect">
              <a:avLst/>
            </a:prstGeom>
            <a:noFill/>
          </p:spPr>
          <p:txBody>
            <a:bodyPr wrap="square" rtlCol="0">
              <a:spAutoFit/>
            </a:bodyPr>
            <a:lstStyle/>
            <a:p>
              <a:pPr algn="ctr"/>
              <a:r>
                <a:rPr lang="en-US" sz="1400" dirty="0" smtClean="0">
                  <a:latin typeface="Lato Light" charset="0"/>
                  <a:ea typeface="Lato Light" charset="0"/>
                  <a:cs typeface="Lato Light" charset="0"/>
                </a:rPr>
                <a:t>Mission, Vision, and Values statements are finalized for January 2020 roll-out.</a:t>
              </a:r>
              <a:endParaRPr lang="en-US" sz="1400" dirty="0">
                <a:latin typeface="Lato Light" charset="0"/>
                <a:ea typeface="Lato Light" charset="0"/>
                <a:cs typeface="Lato Light" charset="0"/>
              </a:endParaRPr>
            </a:p>
          </p:txBody>
        </p:sp>
        <p:sp>
          <p:nvSpPr>
            <p:cNvPr id="187" name="CuadroTexto 4">
              <a:extLst>
                <a:ext uri="{FF2B5EF4-FFF2-40B4-BE49-F238E27FC236}">
                  <a16:creationId xmlns:a16="http://schemas.microsoft.com/office/drawing/2014/main" id="{998ACC02-E2E2-EA47-A9DB-CF20657E0616}"/>
                </a:ext>
              </a:extLst>
            </p:cNvPr>
            <p:cNvSpPr txBox="1"/>
            <p:nvPr/>
          </p:nvSpPr>
          <p:spPr>
            <a:xfrm>
              <a:off x="718628" y="4427357"/>
              <a:ext cx="1380067" cy="369332"/>
            </a:xfrm>
            <a:prstGeom prst="rect">
              <a:avLst/>
            </a:prstGeom>
            <a:noFill/>
          </p:spPr>
          <p:txBody>
            <a:bodyPr wrap="square" rtlCol="0">
              <a:spAutoFit/>
            </a:bodyPr>
            <a:lstStyle/>
            <a:p>
              <a:pPr algn="ctr"/>
              <a:r>
                <a:rPr lang="en-US" b="1" dirty="0" smtClean="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Dec. 2019</a:t>
              </a:r>
              <a:endParaRPr lang="en-US"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endParaRPr>
            </a:p>
          </p:txBody>
        </p:sp>
      </p:grpSp>
    </p:spTree>
    <p:extLst>
      <p:ext uri="{BB962C8B-B14F-4D97-AF65-F5344CB8AC3E}">
        <p14:creationId xmlns:p14="http://schemas.microsoft.com/office/powerpoint/2010/main" val="236355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0194-D46E-234C-BE41-EE23923BC862}"/>
              </a:ext>
            </a:extLst>
          </p:cNvPr>
          <p:cNvSpPr>
            <a:spLocks noGrp="1"/>
          </p:cNvSpPr>
          <p:nvPr>
            <p:ph type="title"/>
          </p:nvPr>
        </p:nvSpPr>
        <p:spPr/>
        <p:txBody>
          <a:bodyPr/>
          <a:lstStyle/>
          <a:p>
            <a:r>
              <a:rPr lang="en-US" b="1" dirty="0"/>
              <a:t>Mission &amp; Vision Alignment</a:t>
            </a:r>
          </a:p>
        </p:txBody>
      </p:sp>
      <p:sp>
        <p:nvSpPr>
          <p:cNvPr id="3" name="Text Placeholder 2">
            <a:extLst>
              <a:ext uri="{FF2B5EF4-FFF2-40B4-BE49-F238E27FC236}">
                <a16:creationId xmlns:a16="http://schemas.microsoft.com/office/drawing/2014/main" id="{F7857028-53F8-F445-B383-61FA8C39A308}"/>
              </a:ext>
            </a:extLst>
          </p:cNvPr>
          <p:cNvSpPr>
            <a:spLocks noGrp="1"/>
          </p:cNvSpPr>
          <p:nvPr>
            <p:ph type="body" idx="1"/>
          </p:nvPr>
        </p:nvSpPr>
        <p:spPr>
          <a:xfrm>
            <a:off x="140470" y="1278732"/>
            <a:ext cx="5157787" cy="823912"/>
          </a:xfrm>
        </p:spPr>
        <p:txBody>
          <a:bodyPr/>
          <a:lstStyle/>
          <a:p>
            <a:r>
              <a:rPr lang="en-US" dirty="0"/>
              <a:t>Morris Brandon ES (2014)</a:t>
            </a:r>
          </a:p>
        </p:txBody>
      </p:sp>
      <p:pic>
        <p:nvPicPr>
          <p:cNvPr id="8" name="Content Placeholder 7">
            <a:extLst>
              <a:ext uri="{FF2B5EF4-FFF2-40B4-BE49-F238E27FC236}">
                <a16:creationId xmlns:a16="http://schemas.microsoft.com/office/drawing/2014/main" id="{0D49AAE5-A61F-B745-807E-1B0833C9936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919" r="6483" b="12014"/>
          <a:stretch/>
        </p:blipFill>
        <p:spPr>
          <a:xfrm>
            <a:off x="143646" y="2102644"/>
            <a:ext cx="5953831" cy="3363878"/>
          </a:xfrm>
        </p:spPr>
      </p:pic>
      <p:sp>
        <p:nvSpPr>
          <p:cNvPr id="5" name="Text Placeholder 4">
            <a:extLst>
              <a:ext uri="{FF2B5EF4-FFF2-40B4-BE49-F238E27FC236}">
                <a16:creationId xmlns:a16="http://schemas.microsoft.com/office/drawing/2014/main" id="{D694505B-C36F-D146-A0F8-6D8AC9345615}"/>
              </a:ext>
            </a:extLst>
          </p:cNvPr>
          <p:cNvSpPr>
            <a:spLocks noGrp="1"/>
          </p:cNvSpPr>
          <p:nvPr>
            <p:ph type="body" sz="quarter" idx="3"/>
          </p:nvPr>
        </p:nvSpPr>
        <p:spPr>
          <a:xfrm>
            <a:off x="6427441" y="1278732"/>
            <a:ext cx="5183188" cy="823912"/>
          </a:xfrm>
        </p:spPr>
        <p:txBody>
          <a:bodyPr/>
          <a:lstStyle/>
          <a:p>
            <a:r>
              <a:rPr lang="en-US" dirty="0"/>
              <a:t>IBO (1998)</a:t>
            </a:r>
          </a:p>
        </p:txBody>
      </p:sp>
      <p:pic>
        <p:nvPicPr>
          <p:cNvPr id="12" name="Content Placeholder 11">
            <a:extLst>
              <a:ext uri="{FF2B5EF4-FFF2-40B4-BE49-F238E27FC236}">
                <a16:creationId xmlns:a16="http://schemas.microsoft.com/office/drawing/2014/main" id="{02BCD23E-12A8-C94F-B5E1-3B435841FD6A}"/>
              </a:ext>
            </a:extLst>
          </p:cNvPr>
          <p:cNvPicPr>
            <a:picLocks noGrp="1" noChangeAspect="1"/>
          </p:cNvPicPr>
          <p:nvPr>
            <p:ph sz="quarter" idx="4"/>
          </p:nvPr>
        </p:nvPicPr>
        <p:blipFill>
          <a:blip r:embed="rId3"/>
          <a:stretch>
            <a:fillRect/>
          </a:stretch>
        </p:blipFill>
        <p:spPr>
          <a:xfrm>
            <a:off x="6269071" y="1986825"/>
            <a:ext cx="5779283" cy="4334462"/>
          </a:xfrm>
        </p:spPr>
      </p:pic>
      <p:sp>
        <p:nvSpPr>
          <p:cNvPr id="13" name="Oval 12">
            <a:extLst>
              <a:ext uri="{FF2B5EF4-FFF2-40B4-BE49-F238E27FC236}">
                <a16:creationId xmlns:a16="http://schemas.microsoft.com/office/drawing/2014/main" id="{E14B54F9-92DB-0249-B623-1A1612110307}"/>
              </a:ext>
            </a:extLst>
          </p:cNvPr>
          <p:cNvSpPr/>
          <p:nvPr/>
        </p:nvSpPr>
        <p:spPr>
          <a:xfrm>
            <a:off x="6129393" y="3428999"/>
            <a:ext cx="5953831" cy="1133061"/>
          </a:xfrm>
          <a:prstGeom prst="ellipse">
            <a:avLst/>
          </a:prstGeom>
          <a:solidFill>
            <a:srgbClr val="FFFF0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086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C7D9E6-B0D9-433E-BD46-EB60F64F4DA8}">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2137</Words>
  <Application>Microsoft Office PowerPoint</Application>
  <PresentationFormat>Widescreen</PresentationFormat>
  <Paragraphs>166</Paragraphs>
  <Slides>17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Arial Unicode MS</vt:lpstr>
      <vt:lpstr>Calibri</vt:lpstr>
      <vt:lpstr>Calibri Light</vt:lpstr>
      <vt:lpstr>Franklin Gothic Book</vt:lpstr>
      <vt:lpstr>Ink Free</vt:lpstr>
      <vt:lpstr>Lato Light</vt:lpstr>
      <vt:lpstr>Lato Semibold</vt:lpstr>
      <vt:lpstr>Segoe UI</vt:lpstr>
      <vt:lpstr>Symbol</vt:lpstr>
      <vt:lpstr>Times New Roman</vt:lpstr>
      <vt:lpstr>Wingdings</vt:lpstr>
      <vt:lpstr>Office Theme</vt:lpstr>
      <vt:lpstr>Ice Breaker (Transdisciplinary Theme)</vt:lpstr>
      <vt:lpstr>Self-Study:   Moving Forward as an  IB PYP World School</vt:lpstr>
      <vt:lpstr>“If you don’t know where you’ve come from, you don’t know where you’re going…” ~ Maya Angelou</vt:lpstr>
      <vt:lpstr>Outcomes of 2015 Evaluation</vt:lpstr>
      <vt:lpstr>Outcomes of 2015 Evaluation</vt:lpstr>
      <vt:lpstr>Progress since 2015 Evaluation</vt:lpstr>
      <vt:lpstr>Mission / Vision Revision</vt:lpstr>
      <vt:lpstr>Mission &amp; Vision Process Timeline</vt:lpstr>
      <vt:lpstr>Mission &amp; Vision Alignment</vt:lpstr>
      <vt:lpstr>PowerPoint Presentation</vt:lpstr>
      <vt:lpstr>Survey Results</vt:lpstr>
      <vt:lpstr>Mission / Vision / Values (2019)</vt:lpstr>
      <vt:lpstr>Matters to Be Addressed</vt:lpstr>
      <vt:lpstr>The Written Curriculum</vt:lpstr>
      <vt:lpstr>Reporting Grades</vt:lpstr>
      <vt:lpstr>Community Engagement</vt:lpstr>
      <vt:lpstr>Final Stretch before Evaluation Visit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2019-08-29T15:59:16Z</dcterms:created>
  <dcterms:modified xsi:type="dcterms:W3CDTF">2020-03-02T17:35:22Z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