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C9A02D-D346-4467-840D-DB0277C387C6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7E12B7F5-ABAD-495F-9560-CDC615197B1E}">
      <dgm:prSet phldrT="[Text]" custT="1"/>
      <dgm:spPr/>
      <dgm:t>
        <a:bodyPr/>
        <a:lstStyle/>
        <a:p>
          <a:r>
            <a:rPr lang="en-US" sz="1300" b="1" u="sng" dirty="0" smtClean="0"/>
            <a:t>2/4</a:t>
          </a:r>
          <a:r>
            <a:rPr lang="en-US" sz="1300" dirty="0" smtClean="0"/>
            <a:t> – Compile your feedback into one common document.</a:t>
          </a:r>
        </a:p>
        <a:p>
          <a:endParaRPr lang="en-US" sz="1100" dirty="0"/>
        </a:p>
      </dgm:t>
    </dgm:pt>
    <dgm:pt modelId="{28766676-B7C0-4DA9-961E-D01BBD0B0348}" type="parTrans" cxnId="{65429DDD-D17B-44D2-BE7B-E43CC876EB6E}">
      <dgm:prSet/>
      <dgm:spPr/>
      <dgm:t>
        <a:bodyPr/>
        <a:lstStyle/>
        <a:p>
          <a:endParaRPr lang="en-US"/>
        </a:p>
      </dgm:t>
    </dgm:pt>
    <dgm:pt modelId="{EDB9A78A-4AC3-48EE-9E66-273012BC0576}" type="sibTrans" cxnId="{65429DDD-D17B-44D2-BE7B-E43CC876EB6E}">
      <dgm:prSet/>
      <dgm:spPr/>
      <dgm:t>
        <a:bodyPr/>
        <a:lstStyle/>
        <a:p>
          <a:endParaRPr lang="en-US"/>
        </a:p>
      </dgm:t>
    </dgm:pt>
    <dgm:pt modelId="{E6F28E5A-92FD-4C08-9D37-E9C783DF117B}">
      <dgm:prSet phldrT="[Text]" custT="1"/>
      <dgm:spPr/>
      <dgm:t>
        <a:bodyPr/>
        <a:lstStyle/>
        <a:p>
          <a:r>
            <a:rPr lang="en-US" sz="1400" b="1" u="sng" dirty="0" smtClean="0"/>
            <a:t>2/11</a:t>
          </a:r>
          <a:r>
            <a:rPr lang="en-US" sz="1400" dirty="0" smtClean="0"/>
            <a:t> – Leadership Team will review and contribute feedback.</a:t>
          </a:r>
          <a:endParaRPr lang="en-US" sz="1400" dirty="0"/>
        </a:p>
      </dgm:t>
    </dgm:pt>
    <dgm:pt modelId="{5CE79744-0058-4796-BB1F-57434666E31E}" type="parTrans" cxnId="{0F61504F-0C6B-46D2-8148-1E8D622CB93D}">
      <dgm:prSet/>
      <dgm:spPr/>
      <dgm:t>
        <a:bodyPr/>
        <a:lstStyle/>
        <a:p>
          <a:endParaRPr lang="en-US"/>
        </a:p>
      </dgm:t>
    </dgm:pt>
    <dgm:pt modelId="{44EF29EA-544C-40F5-9CEF-08C695632BC6}" type="sibTrans" cxnId="{0F61504F-0C6B-46D2-8148-1E8D622CB93D}">
      <dgm:prSet/>
      <dgm:spPr/>
      <dgm:t>
        <a:bodyPr/>
        <a:lstStyle/>
        <a:p>
          <a:endParaRPr lang="en-US"/>
        </a:p>
      </dgm:t>
    </dgm:pt>
    <dgm:pt modelId="{36998260-72BE-4471-9FC5-ABABC2095BF1}">
      <dgm:prSet phldrT="[Text]" custT="1"/>
      <dgm:spPr/>
      <dgm:t>
        <a:bodyPr/>
        <a:lstStyle/>
        <a:p>
          <a:r>
            <a:rPr lang="en-US" sz="1400" b="1" u="sng" dirty="0" smtClean="0"/>
            <a:t>2/18</a:t>
          </a:r>
          <a:r>
            <a:rPr lang="en-US" sz="1400" dirty="0" smtClean="0"/>
            <a:t> – IB/Student Life Team will review and contribute feedback.</a:t>
          </a:r>
          <a:endParaRPr lang="en-US" sz="1400" dirty="0"/>
        </a:p>
      </dgm:t>
    </dgm:pt>
    <dgm:pt modelId="{A7EB689E-FE3D-464C-984C-3F6A60C151AE}" type="parTrans" cxnId="{FDE7C2F3-9E15-4B33-BC83-61EA7CE227B7}">
      <dgm:prSet/>
      <dgm:spPr/>
      <dgm:t>
        <a:bodyPr/>
        <a:lstStyle/>
        <a:p>
          <a:endParaRPr lang="en-US"/>
        </a:p>
      </dgm:t>
    </dgm:pt>
    <dgm:pt modelId="{22789D27-31D2-43D3-A51E-8ABE4F9477EF}" type="sibTrans" cxnId="{FDE7C2F3-9E15-4B33-BC83-61EA7CE227B7}">
      <dgm:prSet/>
      <dgm:spPr/>
      <dgm:t>
        <a:bodyPr/>
        <a:lstStyle/>
        <a:p>
          <a:endParaRPr lang="en-US"/>
        </a:p>
      </dgm:t>
    </dgm:pt>
    <dgm:pt modelId="{720406B4-69E1-45D4-8B1F-AAFF4BBFB7DA}">
      <dgm:prSet phldrT="[Text]" custT="1"/>
      <dgm:spPr/>
      <dgm:t>
        <a:bodyPr/>
        <a:lstStyle/>
        <a:p>
          <a:r>
            <a:rPr lang="en-US" sz="1400" b="1" u="sng" dirty="0" smtClean="0"/>
            <a:t>2/20</a:t>
          </a:r>
          <a:r>
            <a:rPr lang="en-US" sz="1400" dirty="0" smtClean="0"/>
            <a:t> – GO Team will review and contribute feedback.</a:t>
          </a:r>
          <a:endParaRPr lang="en-US" sz="1400" dirty="0"/>
        </a:p>
      </dgm:t>
    </dgm:pt>
    <dgm:pt modelId="{865FBB97-7165-4D81-991F-F5109B08447C}" type="parTrans" cxnId="{DFBF1FDA-B768-43F7-8CC7-79A7EA7FA2B4}">
      <dgm:prSet/>
      <dgm:spPr/>
      <dgm:t>
        <a:bodyPr/>
        <a:lstStyle/>
        <a:p>
          <a:endParaRPr lang="en-US"/>
        </a:p>
      </dgm:t>
    </dgm:pt>
    <dgm:pt modelId="{D972BAB7-765D-4895-98E6-D198726E8EB8}" type="sibTrans" cxnId="{DFBF1FDA-B768-43F7-8CC7-79A7EA7FA2B4}">
      <dgm:prSet/>
      <dgm:spPr/>
      <dgm:t>
        <a:bodyPr/>
        <a:lstStyle/>
        <a:p>
          <a:endParaRPr lang="en-US"/>
        </a:p>
      </dgm:t>
    </dgm:pt>
    <dgm:pt modelId="{DF89C97C-3879-4B91-8A3A-254A2CF12A09}">
      <dgm:prSet phldrT="[Text]" custT="1"/>
      <dgm:spPr/>
      <dgm:t>
        <a:bodyPr/>
        <a:lstStyle/>
        <a:p>
          <a:r>
            <a:rPr lang="en-US" sz="1400" b="1" u="sng" dirty="0" smtClean="0"/>
            <a:t>3/3 &amp; 3/5 </a:t>
          </a:r>
          <a:r>
            <a:rPr lang="en-US" sz="1400" dirty="0" smtClean="0"/>
            <a:t>– Parent info session planned for parents to contribute feedback.</a:t>
          </a:r>
          <a:endParaRPr lang="en-US" sz="1400" dirty="0"/>
        </a:p>
      </dgm:t>
    </dgm:pt>
    <dgm:pt modelId="{00472E46-C414-406F-8E4F-12C737F1A109}" type="parTrans" cxnId="{453EC934-FAD2-4075-AAE5-9DCF13B51144}">
      <dgm:prSet/>
      <dgm:spPr/>
      <dgm:t>
        <a:bodyPr/>
        <a:lstStyle/>
        <a:p>
          <a:endParaRPr lang="en-US"/>
        </a:p>
      </dgm:t>
    </dgm:pt>
    <dgm:pt modelId="{B5A8D19F-4187-40A8-8D7C-767F6CC1D309}" type="sibTrans" cxnId="{453EC934-FAD2-4075-AAE5-9DCF13B51144}">
      <dgm:prSet/>
      <dgm:spPr/>
      <dgm:t>
        <a:bodyPr/>
        <a:lstStyle/>
        <a:p>
          <a:endParaRPr lang="en-US"/>
        </a:p>
      </dgm:t>
    </dgm:pt>
    <dgm:pt modelId="{AD08345C-6086-4FFF-960C-2A5A96072EA9}">
      <dgm:prSet phldrT="[Text]" custT="1"/>
      <dgm:spPr/>
      <dgm:t>
        <a:bodyPr/>
        <a:lstStyle/>
        <a:p>
          <a:r>
            <a:rPr lang="en-US" sz="1400" b="1" u="sng" dirty="0" smtClean="0"/>
            <a:t>3/9</a:t>
          </a:r>
          <a:r>
            <a:rPr lang="en-US" sz="1400" dirty="0" smtClean="0"/>
            <a:t> – Feedback from Jr. Beta Reps.</a:t>
          </a:r>
          <a:endParaRPr lang="en-US" sz="1400" dirty="0"/>
        </a:p>
      </dgm:t>
    </dgm:pt>
    <dgm:pt modelId="{79C22B3C-8352-47A6-B0D8-F5343A8333DD}" type="parTrans" cxnId="{57AAE0A3-1DAB-4B43-A7CE-1B65C0E1DF9F}">
      <dgm:prSet/>
      <dgm:spPr/>
      <dgm:t>
        <a:bodyPr/>
        <a:lstStyle/>
        <a:p>
          <a:endParaRPr lang="en-US"/>
        </a:p>
      </dgm:t>
    </dgm:pt>
    <dgm:pt modelId="{4338EC0D-F30E-4742-83DF-ED6D6AA1A66F}" type="sibTrans" cxnId="{57AAE0A3-1DAB-4B43-A7CE-1B65C0E1DF9F}">
      <dgm:prSet/>
      <dgm:spPr/>
      <dgm:t>
        <a:bodyPr/>
        <a:lstStyle/>
        <a:p>
          <a:endParaRPr lang="en-US"/>
        </a:p>
      </dgm:t>
    </dgm:pt>
    <dgm:pt modelId="{56CC9471-BCDC-4271-B9EA-894E6070C456}">
      <dgm:prSet phldrT="[Text]" custT="1"/>
      <dgm:spPr/>
      <dgm:t>
        <a:bodyPr/>
        <a:lstStyle/>
        <a:p>
          <a:r>
            <a:rPr lang="en-US" sz="1400" b="1" u="sng" dirty="0" smtClean="0"/>
            <a:t>After 3/10 </a:t>
          </a:r>
          <a:r>
            <a:rPr lang="en-US" sz="1400" dirty="0" smtClean="0"/>
            <a:t>– Finalize document and present to community.</a:t>
          </a:r>
          <a:endParaRPr lang="en-US" sz="1400" dirty="0"/>
        </a:p>
      </dgm:t>
    </dgm:pt>
    <dgm:pt modelId="{12B485C5-38EF-43E3-A57A-87E44A3E6281}" type="parTrans" cxnId="{F2E2A5D7-4D3B-4003-B6C6-762B2AB99B14}">
      <dgm:prSet/>
      <dgm:spPr/>
      <dgm:t>
        <a:bodyPr/>
        <a:lstStyle/>
        <a:p>
          <a:endParaRPr lang="en-US"/>
        </a:p>
      </dgm:t>
    </dgm:pt>
    <dgm:pt modelId="{53AE3108-2F8C-4C30-9BC9-71A701C0F6F4}" type="sibTrans" cxnId="{F2E2A5D7-4D3B-4003-B6C6-762B2AB99B14}">
      <dgm:prSet/>
      <dgm:spPr/>
      <dgm:t>
        <a:bodyPr/>
        <a:lstStyle/>
        <a:p>
          <a:endParaRPr lang="en-US"/>
        </a:p>
      </dgm:t>
    </dgm:pt>
    <dgm:pt modelId="{92BC2A52-5866-4B13-956E-365BFEC8BDE7}" type="pres">
      <dgm:prSet presAssocID="{B8C9A02D-D346-4467-840D-DB0277C387C6}" presName="Name0" presStyleCnt="0">
        <dgm:presLayoutVars>
          <dgm:dir/>
          <dgm:resizeHandles val="exact"/>
        </dgm:presLayoutVars>
      </dgm:prSet>
      <dgm:spPr/>
    </dgm:pt>
    <dgm:pt modelId="{2B7BE733-C1E0-4F8E-9FE9-BCE97A8C5020}" type="pres">
      <dgm:prSet presAssocID="{B8C9A02D-D346-4467-840D-DB0277C387C6}" presName="arrow" presStyleLbl="bgShp" presStyleIdx="0" presStyleCnt="1"/>
      <dgm:spPr/>
    </dgm:pt>
    <dgm:pt modelId="{644FFC49-CAEC-4A09-8E58-615B69471336}" type="pres">
      <dgm:prSet presAssocID="{B8C9A02D-D346-4467-840D-DB0277C387C6}" presName="points" presStyleCnt="0"/>
      <dgm:spPr/>
    </dgm:pt>
    <dgm:pt modelId="{DF49CA6F-4A24-4652-A657-93863F6A7E90}" type="pres">
      <dgm:prSet presAssocID="{7E12B7F5-ABAD-495F-9560-CDC615197B1E}" presName="compositeA" presStyleCnt="0"/>
      <dgm:spPr/>
    </dgm:pt>
    <dgm:pt modelId="{EB2BEF43-CEF2-4AA6-88FF-894E32C75042}" type="pres">
      <dgm:prSet presAssocID="{7E12B7F5-ABAD-495F-9560-CDC615197B1E}" presName="textA" presStyleLbl="revTx" presStyleIdx="0" presStyleCnt="7" custScaleX="152237" custScaleY="78206" custLinFactNeighborX="-54" custLinFactNeighborY="12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8FBAD-1FFB-4254-8D0C-7CFF4750159C}" type="pres">
      <dgm:prSet presAssocID="{7E12B7F5-ABAD-495F-9560-CDC615197B1E}" presName="circleA" presStyleLbl="node1" presStyleIdx="0" presStyleCnt="7" custLinFactNeighborX="13790" custLinFactNeighborY="13691"/>
      <dgm:spPr/>
    </dgm:pt>
    <dgm:pt modelId="{326A9971-5F2D-46FC-A6E2-0A3DA042D358}" type="pres">
      <dgm:prSet presAssocID="{7E12B7F5-ABAD-495F-9560-CDC615197B1E}" presName="spaceA" presStyleCnt="0"/>
      <dgm:spPr/>
    </dgm:pt>
    <dgm:pt modelId="{6E3236C7-FD82-4D07-A40E-CDEA8254DCB3}" type="pres">
      <dgm:prSet presAssocID="{EDB9A78A-4AC3-48EE-9E66-273012BC0576}" presName="space" presStyleCnt="0"/>
      <dgm:spPr/>
    </dgm:pt>
    <dgm:pt modelId="{026E2486-7C6F-4BB0-B681-80A1672211F5}" type="pres">
      <dgm:prSet presAssocID="{E6F28E5A-92FD-4C08-9D37-E9C783DF117B}" presName="compositeB" presStyleCnt="0"/>
      <dgm:spPr/>
    </dgm:pt>
    <dgm:pt modelId="{3FC33DC0-2131-4135-9D52-2BF2E2A885DB}" type="pres">
      <dgm:prSet presAssocID="{E6F28E5A-92FD-4C08-9D37-E9C783DF117B}" presName="textB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A8F3B-6EC3-4AF8-B72A-6DD2431F7C4A}" type="pres">
      <dgm:prSet presAssocID="{E6F28E5A-92FD-4C08-9D37-E9C783DF117B}" presName="circleB" presStyleLbl="node1" presStyleIdx="1" presStyleCnt="7"/>
      <dgm:spPr/>
    </dgm:pt>
    <dgm:pt modelId="{4BEB790D-BC8D-47E2-9A28-AFEA6DC8248C}" type="pres">
      <dgm:prSet presAssocID="{E6F28E5A-92FD-4C08-9D37-E9C783DF117B}" presName="spaceB" presStyleCnt="0"/>
      <dgm:spPr/>
    </dgm:pt>
    <dgm:pt modelId="{27741D16-E7EF-4B22-A83F-88582FC43FE1}" type="pres">
      <dgm:prSet presAssocID="{44EF29EA-544C-40F5-9CEF-08C695632BC6}" presName="space" presStyleCnt="0"/>
      <dgm:spPr/>
    </dgm:pt>
    <dgm:pt modelId="{B1F51A9D-B405-48AA-BEFE-8CBA8C2D14BE}" type="pres">
      <dgm:prSet presAssocID="{36998260-72BE-4471-9FC5-ABABC2095BF1}" presName="compositeA" presStyleCnt="0"/>
      <dgm:spPr/>
    </dgm:pt>
    <dgm:pt modelId="{DF811C22-70C4-4D50-A08C-27CA25295021}" type="pres">
      <dgm:prSet presAssocID="{36998260-72BE-4471-9FC5-ABABC2095BF1}" presName="textA" presStyleLbl="revTx" presStyleIdx="2" presStyleCnt="7" custScaleX="1256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19FDE-F8D5-4879-A017-F05FB2047E8F}" type="pres">
      <dgm:prSet presAssocID="{36998260-72BE-4471-9FC5-ABABC2095BF1}" presName="circleA" presStyleLbl="node1" presStyleIdx="2" presStyleCnt="7"/>
      <dgm:spPr/>
    </dgm:pt>
    <dgm:pt modelId="{95F2FD38-AB9C-4210-BDC3-87CF695BEB84}" type="pres">
      <dgm:prSet presAssocID="{36998260-72BE-4471-9FC5-ABABC2095BF1}" presName="spaceA" presStyleCnt="0"/>
      <dgm:spPr/>
    </dgm:pt>
    <dgm:pt modelId="{C513CD3C-E696-45BF-A2B3-FC4210F0AE94}" type="pres">
      <dgm:prSet presAssocID="{22789D27-31D2-43D3-A51E-8ABE4F9477EF}" presName="space" presStyleCnt="0"/>
      <dgm:spPr/>
    </dgm:pt>
    <dgm:pt modelId="{F2052B12-3BFB-4D01-AD26-602967C5DDAF}" type="pres">
      <dgm:prSet presAssocID="{720406B4-69E1-45D4-8B1F-AAFF4BBFB7DA}" presName="compositeB" presStyleCnt="0"/>
      <dgm:spPr/>
    </dgm:pt>
    <dgm:pt modelId="{A30C16FE-2A50-4B6B-B3D0-BDDE8715ECC6}" type="pres">
      <dgm:prSet presAssocID="{720406B4-69E1-45D4-8B1F-AAFF4BBFB7DA}" presName="textB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38D62E-BD96-4B4C-8A94-45E9E580D3F9}" type="pres">
      <dgm:prSet presAssocID="{720406B4-69E1-45D4-8B1F-AAFF4BBFB7DA}" presName="circleB" presStyleLbl="node1" presStyleIdx="3" presStyleCnt="7"/>
      <dgm:spPr/>
    </dgm:pt>
    <dgm:pt modelId="{9FF6AF78-EA80-4F4E-81A8-FCFD3A0FDC4E}" type="pres">
      <dgm:prSet presAssocID="{720406B4-69E1-45D4-8B1F-AAFF4BBFB7DA}" presName="spaceB" presStyleCnt="0"/>
      <dgm:spPr/>
    </dgm:pt>
    <dgm:pt modelId="{EEE9DC4F-516A-41CF-9DAE-9C3D3FE8A705}" type="pres">
      <dgm:prSet presAssocID="{D972BAB7-765D-4895-98E6-D198726E8EB8}" presName="space" presStyleCnt="0"/>
      <dgm:spPr/>
    </dgm:pt>
    <dgm:pt modelId="{93E0BA75-36E4-41E2-96AA-295D3C5157B4}" type="pres">
      <dgm:prSet presAssocID="{DF89C97C-3879-4B91-8A3A-254A2CF12A09}" presName="compositeA" presStyleCnt="0"/>
      <dgm:spPr/>
    </dgm:pt>
    <dgm:pt modelId="{EA537A29-2064-45B6-8E2B-BAB29F35EB23}" type="pres">
      <dgm:prSet presAssocID="{DF89C97C-3879-4B91-8A3A-254A2CF12A09}" presName="textA" presStyleLbl="revTx" presStyleIdx="4" presStyleCnt="7">
        <dgm:presLayoutVars>
          <dgm:bulletEnabled val="1"/>
        </dgm:presLayoutVars>
      </dgm:prSet>
      <dgm:spPr/>
    </dgm:pt>
    <dgm:pt modelId="{B772B0B2-1136-4C98-8E72-408A60745750}" type="pres">
      <dgm:prSet presAssocID="{DF89C97C-3879-4B91-8A3A-254A2CF12A09}" presName="circleA" presStyleLbl="node1" presStyleIdx="4" presStyleCnt="7"/>
      <dgm:spPr/>
    </dgm:pt>
    <dgm:pt modelId="{FA6CED3E-A94E-4BCD-90D9-C106A6CE255D}" type="pres">
      <dgm:prSet presAssocID="{DF89C97C-3879-4B91-8A3A-254A2CF12A09}" presName="spaceA" presStyleCnt="0"/>
      <dgm:spPr/>
    </dgm:pt>
    <dgm:pt modelId="{3E14E10D-C0AC-4F78-A6A8-49BC6DDD13D1}" type="pres">
      <dgm:prSet presAssocID="{B5A8D19F-4187-40A8-8D7C-767F6CC1D309}" presName="space" presStyleCnt="0"/>
      <dgm:spPr/>
    </dgm:pt>
    <dgm:pt modelId="{A3C3B8C5-920B-456E-ADD2-EC73C00DCB2C}" type="pres">
      <dgm:prSet presAssocID="{AD08345C-6086-4FFF-960C-2A5A96072EA9}" presName="compositeB" presStyleCnt="0"/>
      <dgm:spPr/>
    </dgm:pt>
    <dgm:pt modelId="{58BE31EB-A4F8-481E-B123-8FCC6C44D63E}" type="pres">
      <dgm:prSet presAssocID="{AD08345C-6086-4FFF-960C-2A5A96072EA9}" presName="textB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8D8A2-6D19-4D1F-9D4E-A7058FBCA171}" type="pres">
      <dgm:prSet presAssocID="{AD08345C-6086-4FFF-960C-2A5A96072EA9}" presName="circleB" presStyleLbl="node1" presStyleIdx="5" presStyleCnt="7"/>
      <dgm:spPr/>
    </dgm:pt>
    <dgm:pt modelId="{720CBAC9-4020-4DDF-BCB9-B46457486591}" type="pres">
      <dgm:prSet presAssocID="{AD08345C-6086-4FFF-960C-2A5A96072EA9}" presName="spaceB" presStyleCnt="0"/>
      <dgm:spPr/>
    </dgm:pt>
    <dgm:pt modelId="{35802BF1-DBE9-482D-93E2-BC5D83B02BB5}" type="pres">
      <dgm:prSet presAssocID="{4338EC0D-F30E-4742-83DF-ED6D6AA1A66F}" presName="space" presStyleCnt="0"/>
      <dgm:spPr/>
    </dgm:pt>
    <dgm:pt modelId="{E22FC74E-A927-4FCB-8B2F-8AA64444C211}" type="pres">
      <dgm:prSet presAssocID="{56CC9471-BCDC-4271-B9EA-894E6070C456}" presName="compositeA" presStyleCnt="0"/>
      <dgm:spPr/>
    </dgm:pt>
    <dgm:pt modelId="{DF6227D9-71ED-46FA-8A93-58F8ED087B04}" type="pres">
      <dgm:prSet presAssocID="{56CC9471-BCDC-4271-B9EA-894E6070C456}" presName="textA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C68FA2-8814-4965-B3AA-793D83486B96}" type="pres">
      <dgm:prSet presAssocID="{56CC9471-BCDC-4271-B9EA-894E6070C456}" presName="circleA" presStyleLbl="node1" presStyleIdx="6" presStyleCnt="7"/>
      <dgm:spPr/>
    </dgm:pt>
    <dgm:pt modelId="{1ECBF611-04A0-4E82-90FC-6E5FD81A43F5}" type="pres">
      <dgm:prSet presAssocID="{56CC9471-BCDC-4271-B9EA-894E6070C456}" presName="spaceA" presStyleCnt="0"/>
      <dgm:spPr/>
    </dgm:pt>
  </dgm:ptLst>
  <dgm:cxnLst>
    <dgm:cxn modelId="{DFBF1FDA-B768-43F7-8CC7-79A7EA7FA2B4}" srcId="{B8C9A02D-D346-4467-840D-DB0277C387C6}" destId="{720406B4-69E1-45D4-8B1F-AAFF4BBFB7DA}" srcOrd="3" destOrd="0" parTransId="{865FBB97-7165-4D81-991F-F5109B08447C}" sibTransId="{D972BAB7-765D-4895-98E6-D198726E8EB8}"/>
    <dgm:cxn modelId="{C1B5F5AA-30C3-47AF-A30D-723337E88C98}" type="presOf" srcId="{DF89C97C-3879-4B91-8A3A-254A2CF12A09}" destId="{EA537A29-2064-45B6-8E2B-BAB29F35EB23}" srcOrd="0" destOrd="0" presId="urn:microsoft.com/office/officeart/2005/8/layout/hProcess11"/>
    <dgm:cxn modelId="{F2E2A5D7-4D3B-4003-B6C6-762B2AB99B14}" srcId="{B8C9A02D-D346-4467-840D-DB0277C387C6}" destId="{56CC9471-BCDC-4271-B9EA-894E6070C456}" srcOrd="6" destOrd="0" parTransId="{12B485C5-38EF-43E3-A57A-87E44A3E6281}" sibTransId="{53AE3108-2F8C-4C30-9BC9-71A701C0F6F4}"/>
    <dgm:cxn modelId="{57AAE0A3-1DAB-4B43-A7CE-1B65C0E1DF9F}" srcId="{B8C9A02D-D346-4467-840D-DB0277C387C6}" destId="{AD08345C-6086-4FFF-960C-2A5A96072EA9}" srcOrd="5" destOrd="0" parTransId="{79C22B3C-8352-47A6-B0D8-F5343A8333DD}" sibTransId="{4338EC0D-F30E-4742-83DF-ED6D6AA1A66F}"/>
    <dgm:cxn modelId="{FDE7C2F3-9E15-4B33-BC83-61EA7CE227B7}" srcId="{B8C9A02D-D346-4467-840D-DB0277C387C6}" destId="{36998260-72BE-4471-9FC5-ABABC2095BF1}" srcOrd="2" destOrd="0" parTransId="{A7EB689E-FE3D-464C-984C-3F6A60C151AE}" sibTransId="{22789D27-31D2-43D3-A51E-8ABE4F9477EF}"/>
    <dgm:cxn modelId="{453EC934-FAD2-4075-AAE5-9DCF13B51144}" srcId="{B8C9A02D-D346-4467-840D-DB0277C387C6}" destId="{DF89C97C-3879-4B91-8A3A-254A2CF12A09}" srcOrd="4" destOrd="0" parTransId="{00472E46-C414-406F-8E4F-12C737F1A109}" sibTransId="{B5A8D19F-4187-40A8-8D7C-767F6CC1D309}"/>
    <dgm:cxn modelId="{65429DDD-D17B-44D2-BE7B-E43CC876EB6E}" srcId="{B8C9A02D-D346-4467-840D-DB0277C387C6}" destId="{7E12B7F5-ABAD-495F-9560-CDC615197B1E}" srcOrd="0" destOrd="0" parTransId="{28766676-B7C0-4DA9-961E-D01BBD0B0348}" sibTransId="{EDB9A78A-4AC3-48EE-9E66-273012BC0576}"/>
    <dgm:cxn modelId="{CFB69652-F062-4482-ACD8-48D24DBAB37D}" type="presOf" srcId="{B8C9A02D-D346-4467-840D-DB0277C387C6}" destId="{92BC2A52-5866-4B13-956E-365BFEC8BDE7}" srcOrd="0" destOrd="0" presId="urn:microsoft.com/office/officeart/2005/8/layout/hProcess11"/>
    <dgm:cxn modelId="{55021261-160D-432E-A398-3BD5E4943530}" type="presOf" srcId="{36998260-72BE-4471-9FC5-ABABC2095BF1}" destId="{DF811C22-70C4-4D50-A08C-27CA25295021}" srcOrd="0" destOrd="0" presId="urn:microsoft.com/office/officeart/2005/8/layout/hProcess11"/>
    <dgm:cxn modelId="{6E1E1619-210B-4D65-9224-4FF086AAAF82}" type="presOf" srcId="{7E12B7F5-ABAD-495F-9560-CDC615197B1E}" destId="{EB2BEF43-CEF2-4AA6-88FF-894E32C75042}" srcOrd="0" destOrd="0" presId="urn:microsoft.com/office/officeart/2005/8/layout/hProcess11"/>
    <dgm:cxn modelId="{E11EC184-B861-4677-BAFE-AD19D39C1A40}" type="presOf" srcId="{AD08345C-6086-4FFF-960C-2A5A96072EA9}" destId="{58BE31EB-A4F8-481E-B123-8FCC6C44D63E}" srcOrd="0" destOrd="0" presId="urn:microsoft.com/office/officeart/2005/8/layout/hProcess11"/>
    <dgm:cxn modelId="{FD8FC803-EDCC-4905-B33D-7617610B47EE}" type="presOf" srcId="{720406B4-69E1-45D4-8B1F-AAFF4BBFB7DA}" destId="{A30C16FE-2A50-4B6B-B3D0-BDDE8715ECC6}" srcOrd="0" destOrd="0" presId="urn:microsoft.com/office/officeart/2005/8/layout/hProcess11"/>
    <dgm:cxn modelId="{53209AAF-270D-49E3-BA72-6583015AAE3B}" type="presOf" srcId="{E6F28E5A-92FD-4C08-9D37-E9C783DF117B}" destId="{3FC33DC0-2131-4135-9D52-2BF2E2A885DB}" srcOrd="0" destOrd="0" presId="urn:microsoft.com/office/officeart/2005/8/layout/hProcess11"/>
    <dgm:cxn modelId="{0F61504F-0C6B-46D2-8148-1E8D622CB93D}" srcId="{B8C9A02D-D346-4467-840D-DB0277C387C6}" destId="{E6F28E5A-92FD-4C08-9D37-E9C783DF117B}" srcOrd="1" destOrd="0" parTransId="{5CE79744-0058-4796-BB1F-57434666E31E}" sibTransId="{44EF29EA-544C-40F5-9CEF-08C695632BC6}"/>
    <dgm:cxn modelId="{8CEE8899-F32C-44B4-AE1A-E01F1A1B63B2}" type="presOf" srcId="{56CC9471-BCDC-4271-B9EA-894E6070C456}" destId="{DF6227D9-71ED-46FA-8A93-58F8ED087B04}" srcOrd="0" destOrd="0" presId="urn:microsoft.com/office/officeart/2005/8/layout/hProcess11"/>
    <dgm:cxn modelId="{D8E8E073-26C4-4FC8-8C8F-770D3D3CDA96}" type="presParOf" srcId="{92BC2A52-5866-4B13-956E-365BFEC8BDE7}" destId="{2B7BE733-C1E0-4F8E-9FE9-BCE97A8C5020}" srcOrd="0" destOrd="0" presId="urn:microsoft.com/office/officeart/2005/8/layout/hProcess11"/>
    <dgm:cxn modelId="{909BF1D8-084E-40E9-8C1B-411871ED4412}" type="presParOf" srcId="{92BC2A52-5866-4B13-956E-365BFEC8BDE7}" destId="{644FFC49-CAEC-4A09-8E58-615B69471336}" srcOrd="1" destOrd="0" presId="urn:microsoft.com/office/officeart/2005/8/layout/hProcess11"/>
    <dgm:cxn modelId="{3BEEEECE-A7F1-4B11-A62B-86E7E5A43E82}" type="presParOf" srcId="{644FFC49-CAEC-4A09-8E58-615B69471336}" destId="{DF49CA6F-4A24-4652-A657-93863F6A7E90}" srcOrd="0" destOrd="0" presId="urn:microsoft.com/office/officeart/2005/8/layout/hProcess11"/>
    <dgm:cxn modelId="{2AF94588-0101-456D-9ECB-BD702AD47D22}" type="presParOf" srcId="{DF49CA6F-4A24-4652-A657-93863F6A7E90}" destId="{EB2BEF43-CEF2-4AA6-88FF-894E32C75042}" srcOrd="0" destOrd="0" presId="urn:microsoft.com/office/officeart/2005/8/layout/hProcess11"/>
    <dgm:cxn modelId="{84A55FF4-A294-4582-8795-18DAABF9FC51}" type="presParOf" srcId="{DF49CA6F-4A24-4652-A657-93863F6A7E90}" destId="{F628FBAD-1FFB-4254-8D0C-7CFF4750159C}" srcOrd="1" destOrd="0" presId="urn:microsoft.com/office/officeart/2005/8/layout/hProcess11"/>
    <dgm:cxn modelId="{8F2A5A05-D6E4-4386-A8BF-40B34F140846}" type="presParOf" srcId="{DF49CA6F-4A24-4652-A657-93863F6A7E90}" destId="{326A9971-5F2D-46FC-A6E2-0A3DA042D358}" srcOrd="2" destOrd="0" presId="urn:microsoft.com/office/officeart/2005/8/layout/hProcess11"/>
    <dgm:cxn modelId="{5A46DD98-1312-4EF0-A927-DC40DBBA6B4F}" type="presParOf" srcId="{644FFC49-CAEC-4A09-8E58-615B69471336}" destId="{6E3236C7-FD82-4D07-A40E-CDEA8254DCB3}" srcOrd="1" destOrd="0" presId="urn:microsoft.com/office/officeart/2005/8/layout/hProcess11"/>
    <dgm:cxn modelId="{F397B3A1-CC95-45C1-977C-0778015744C0}" type="presParOf" srcId="{644FFC49-CAEC-4A09-8E58-615B69471336}" destId="{026E2486-7C6F-4BB0-B681-80A1672211F5}" srcOrd="2" destOrd="0" presId="urn:microsoft.com/office/officeart/2005/8/layout/hProcess11"/>
    <dgm:cxn modelId="{F2C6AD7B-785E-4DBE-97E6-258CAEDFD522}" type="presParOf" srcId="{026E2486-7C6F-4BB0-B681-80A1672211F5}" destId="{3FC33DC0-2131-4135-9D52-2BF2E2A885DB}" srcOrd="0" destOrd="0" presId="urn:microsoft.com/office/officeart/2005/8/layout/hProcess11"/>
    <dgm:cxn modelId="{0ED13488-5CF4-47CA-9509-B1C458883A61}" type="presParOf" srcId="{026E2486-7C6F-4BB0-B681-80A1672211F5}" destId="{C96A8F3B-6EC3-4AF8-B72A-6DD2431F7C4A}" srcOrd="1" destOrd="0" presId="urn:microsoft.com/office/officeart/2005/8/layout/hProcess11"/>
    <dgm:cxn modelId="{70ADBF5F-6A00-4962-97FD-37739BC351A9}" type="presParOf" srcId="{026E2486-7C6F-4BB0-B681-80A1672211F5}" destId="{4BEB790D-BC8D-47E2-9A28-AFEA6DC8248C}" srcOrd="2" destOrd="0" presId="urn:microsoft.com/office/officeart/2005/8/layout/hProcess11"/>
    <dgm:cxn modelId="{13325CF6-BB10-4C93-97D5-1EBB72E48FE6}" type="presParOf" srcId="{644FFC49-CAEC-4A09-8E58-615B69471336}" destId="{27741D16-E7EF-4B22-A83F-88582FC43FE1}" srcOrd="3" destOrd="0" presId="urn:microsoft.com/office/officeart/2005/8/layout/hProcess11"/>
    <dgm:cxn modelId="{64BE3156-C753-41A6-9427-7CD24CE205EC}" type="presParOf" srcId="{644FFC49-CAEC-4A09-8E58-615B69471336}" destId="{B1F51A9D-B405-48AA-BEFE-8CBA8C2D14BE}" srcOrd="4" destOrd="0" presId="urn:microsoft.com/office/officeart/2005/8/layout/hProcess11"/>
    <dgm:cxn modelId="{28A60733-679E-441B-B04F-AF9C780B3D6C}" type="presParOf" srcId="{B1F51A9D-B405-48AA-BEFE-8CBA8C2D14BE}" destId="{DF811C22-70C4-4D50-A08C-27CA25295021}" srcOrd="0" destOrd="0" presId="urn:microsoft.com/office/officeart/2005/8/layout/hProcess11"/>
    <dgm:cxn modelId="{A0E03659-8950-4B7F-A5D1-BF8E2250862B}" type="presParOf" srcId="{B1F51A9D-B405-48AA-BEFE-8CBA8C2D14BE}" destId="{F1019FDE-F8D5-4879-A017-F05FB2047E8F}" srcOrd="1" destOrd="0" presId="urn:microsoft.com/office/officeart/2005/8/layout/hProcess11"/>
    <dgm:cxn modelId="{8B1D47E8-1A7A-4F9E-939C-41E2D74CAFB0}" type="presParOf" srcId="{B1F51A9D-B405-48AA-BEFE-8CBA8C2D14BE}" destId="{95F2FD38-AB9C-4210-BDC3-87CF695BEB84}" srcOrd="2" destOrd="0" presId="urn:microsoft.com/office/officeart/2005/8/layout/hProcess11"/>
    <dgm:cxn modelId="{3370ED54-4BBA-479E-9AD9-74A6BFEA3EA5}" type="presParOf" srcId="{644FFC49-CAEC-4A09-8E58-615B69471336}" destId="{C513CD3C-E696-45BF-A2B3-FC4210F0AE94}" srcOrd="5" destOrd="0" presId="urn:microsoft.com/office/officeart/2005/8/layout/hProcess11"/>
    <dgm:cxn modelId="{14A2A6D0-C58C-4F99-AD53-9245B48528A1}" type="presParOf" srcId="{644FFC49-CAEC-4A09-8E58-615B69471336}" destId="{F2052B12-3BFB-4D01-AD26-602967C5DDAF}" srcOrd="6" destOrd="0" presId="urn:microsoft.com/office/officeart/2005/8/layout/hProcess11"/>
    <dgm:cxn modelId="{58C3FBD4-804B-4B76-9259-4EB7E61A0671}" type="presParOf" srcId="{F2052B12-3BFB-4D01-AD26-602967C5DDAF}" destId="{A30C16FE-2A50-4B6B-B3D0-BDDE8715ECC6}" srcOrd="0" destOrd="0" presId="urn:microsoft.com/office/officeart/2005/8/layout/hProcess11"/>
    <dgm:cxn modelId="{F458ED96-E97F-4FF8-A6AD-853E4A2C9598}" type="presParOf" srcId="{F2052B12-3BFB-4D01-AD26-602967C5DDAF}" destId="{CC38D62E-BD96-4B4C-8A94-45E9E580D3F9}" srcOrd="1" destOrd="0" presId="urn:microsoft.com/office/officeart/2005/8/layout/hProcess11"/>
    <dgm:cxn modelId="{1CB2F63A-89C3-4830-BCC8-117E225E8F9F}" type="presParOf" srcId="{F2052B12-3BFB-4D01-AD26-602967C5DDAF}" destId="{9FF6AF78-EA80-4F4E-81A8-FCFD3A0FDC4E}" srcOrd="2" destOrd="0" presId="urn:microsoft.com/office/officeart/2005/8/layout/hProcess11"/>
    <dgm:cxn modelId="{DDFC3D6E-DF54-4E91-AC00-9168FBB2F2C7}" type="presParOf" srcId="{644FFC49-CAEC-4A09-8E58-615B69471336}" destId="{EEE9DC4F-516A-41CF-9DAE-9C3D3FE8A705}" srcOrd="7" destOrd="0" presId="urn:microsoft.com/office/officeart/2005/8/layout/hProcess11"/>
    <dgm:cxn modelId="{BBCAA277-9241-4079-BD9C-DC1D26BE5DE3}" type="presParOf" srcId="{644FFC49-CAEC-4A09-8E58-615B69471336}" destId="{93E0BA75-36E4-41E2-96AA-295D3C5157B4}" srcOrd="8" destOrd="0" presId="urn:microsoft.com/office/officeart/2005/8/layout/hProcess11"/>
    <dgm:cxn modelId="{845C9806-DD25-4428-BE82-25F61600CECB}" type="presParOf" srcId="{93E0BA75-36E4-41E2-96AA-295D3C5157B4}" destId="{EA537A29-2064-45B6-8E2B-BAB29F35EB23}" srcOrd="0" destOrd="0" presId="urn:microsoft.com/office/officeart/2005/8/layout/hProcess11"/>
    <dgm:cxn modelId="{3BEE2F1F-D9BA-4C19-ACEF-FA6DC869B28E}" type="presParOf" srcId="{93E0BA75-36E4-41E2-96AA-295D3C5157B4}" destId="{B772B0B2-1136-4C98-8E72-408A60745750}" srcOrd="1" destOrd="0" presId="urn:microsoft.com/office/officeart/2005/8/layout/hProcess11"/>
    <dgm:cxn modelId="{73FDEF5C-E438-47E4-93A8-02936943D561}" type="presParOf" srcId="{93E0BA75-36E4-41E2-96AA-295D3C5157B4}" destId="{FA6CED3E-A94E-4BCD-90D9-C106A6CE255D}" srcOrd="2" destOrd="0" presId="urn:microsoft.com/office/officeart/2005/8/layout/hProcess11"/>
    <dgm:cxn modelId="{529FA380-294C-4DA9-AA15-E759B4BF41A8}" type="presParOf" srcId="{644FFC49-CAEC-4A09-8E58-615B69471336}" destId="{3E14E10D-C0AC-4F78-A6A8-49BC6DDD13D1}" srcOrd="9" destOrd="0" presId="urn:microsoft.com/office/officeart/2005/8/layout/hProcess11"/>
    <dgm:cxn modelId="{0AFFB2B6-4E95-4A70-80E4-ABEE0B9C370C}" type="presParOf" srcId="{644FFC49-CAEC-4A09-8E58-615B69471336}" destId="{A3C3B8C5-920B-456E-ADD2-EC73C00DCB2C}" srcOrd="10" destOrd="0" presId="urn:microsoft.com/office/officeart/2005/8/layout/hProcess11"/>
    <dgm:cxn modelId="{C4D0CD54-E7B5-44E2-95B3-58A32A21B2E1}" type="presParOf" srcId="{A3C3B8C5-920B-456E-ADD2-EC73C00DCB2C}" destId="{58BE31EB-A4F8-481E-B123-8FCC6C44D63E}" srcOrd="0" destOrd="0" presId="urn:microsoft.com/office/officeart/2005/8/layout/hProcess11"/>
    <dgm:cxn modelId="{E0FCC0A6-1A05-4289-B235-B0F6F0DCD0D9}" type="presParOf" srcId="{A3C3B8C5-920B-456E-ADD2-EC73C00DCB2C}" destId="{4858D8A2-6D19-4D1F-9D4E-A7058FBCA171}" srcOrd="1" destOrd="0" presId="urn:microsoft.com/office/officeart/2005/8/layout/hProcess11"/>
    <dgm:cxn modelId="{DD3A5F45-52E6-402A-9889-6FB813D570B4}" type="presParOf" srcId="{A3C3B8C5-920B-456E-ADD2-EC73C00DCB2C}" destId="{720CBAC9-4020-4DDF-BCB9-B46457486591}" srcOrd="2" destOrd="0" presId="urn:microsoft.com/office/officeart/2005/8/layout/hProcess11"/>
    <dgm:cxn modelId="{D8AB6B1D-00BD-45CE-B241-E0FFDB1257CE}" type="presParOf" srcId="{644FFC49-CAEC-4A09-8E58-615B69471336}" destId="{35802BF1-DBE9-482D-93E2-BC5D83B02BB5}" srcOrd="11" destOrd="0" presId="urn:microsoft.com/office/officeart/2005/8/layout/hProcess11"/>
    <dgm:cxn modelId="{9DC8A4A1-B8E4-462C-AD73-DEC23D3DCA58}" type="presParOf" srcId="{644FFC49-CAEC-4A09-8E58-615B69471336}" destId="{E22FC74E-A927-4FCB-8B2F-8AA64444C211}" srcOrd="12" destOrd="0" presId="urn:microsoft.com/office/officeart/2005/8/layout/hProcess11"/>
    <dgm:cxn modelId="{DC5A3C6E-A271-49C2-B3FF-F57C31F7201B}" type="presParOf" srcId="{E22FC74E-A927-4FCB-8B2F-8AA64444C211}" destId="{DF6227D9-71ED-46FA-8A93-58F8ED087B04}" srcOrd="0" destOrd="0" presId="urn:microsoft.com/office/officeart/2005/8/layout/hProcess11"/>
    <dgm:cxn modelId="{49FF7872-FC11-4EE9-B432-8BDE59D2D803}" type="presParOf" srcId="{E22FC74E-A927-4FCB-8B2F-8AA64444C211}" destId="{C0C68FA2-8814-4965-B3AA-793D83486B96}" srcOrd="1" destOrd="0" presId="urn:microsoft.com/office/officeart/2005/8/layout/hProcess11"/>
    <dgm:cxn modelId="{9C756DE4-2A04-4B02-A80D-9556BD895802}" type="presParOf" srcId="{E22FC74E-A927-4FCB-8B2F-8AA64444C211}" destId="{1ECBF611-04A0-4E82-90FC-6E5FD81A43F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BE733-C1E0-4F8E-9FE9-BCE97A8C5020}">
      <dsp:nvSpPr>
        <dsp:cNvPr id="0" name=""/>
        <dsp:cNvSpPr/>
      </dsp:nvSpPr>
      <dsp:spPr>
        <a:xfrm>
          <a:off x="0" y="1615849"/>
          <a:ext cx="11341509" cy="215446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2BEF43-CEF2-4AA6-88FF-894E32C75042}">
      <dsp:nvSpPr>
        <dsp:cNvPr id="0" name=""/>
        <dsp:cNvSpPr/>
      </dsp:nvSpPr>
      <dsp:spPr>
        <a:xfrm>
          <a:off x="0" y="383656"/>
          <a:ext cx="1923453" cy="168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u="sng" kern="1200" dirty="0" smtClean="0"/>
            <a:t>2/4</a:t>
          </a:r>
          <a:r>
            <a:rPr lang="en-US" sz="1300" kern="1200" dirty="0" smtClean="0"/>
            <a:t> – Compile your feedback into one common document.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0" y="383656"/>
        <a:ext cx="1923453" cy="1684921"/>
      </dsp:txXfrm>
    </dsp:sp>
    <dsp:sp modelId="{F628FBAD-1FFB-4254-8D0C-7CFF4750159C}">
      <dsp:nvSpPr>
        <dsp:cNvPr id="0" name=""/>
        <dsp:cNvSpPr/>
      </dsp:nvSpPr>
      <dsp:spPr>
        <a:xfrm>
          <a:off x="766955" y="2380130"/>
          <a:ext cx="538616" cy="538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C33DC0-2131-4135-9D52-2BF2E2A885DB}">
      <dsp:nvSpPr>
        <dsp:cNvPr id="0" name=""/>
        <dsp:cNvSpPr/>
      </dsp:nvSpPr>
      <dsp:spPr>
        <a:xfrm>
          <a:off x="1986888" y="3231699"/>
          <a:ext cx="1263459" cy="2154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2/11</a:t>
          </a:r>
          <a:r>
            <a:rPr lang="en-US" sz="1400" kern="1200" dirty="0" smtClean="0"/>
            <a:t> – Leadership Team will review and contribute feedback.</a:t>
          </a:r>
          <a:endParaRPr lang="en-US" sz="1400" kern="1200" dirty="0"/>
        </a:p>
      </dsp:txBody>
      <dsp:txXfrm>
        <a:off x="1986888" y="3231699"/>
        <a:ext cx="1263459" cy="2154466"/>
      </dsp:txXfrm>
    </dsp:sp>
    <dsp:sp modelId="{C96A8F3B-6EC3-4AF8-B72A-6DD2431F7C4A}">
      <dsp:nvSpPr>
        <dsp:cNvPr id="0" name=""/>
        <dsp:cNvSpPr/>
      </dsp:nvSpPr>
      <dsp:spPr>
        <a:xfrm>
          <a:off x="2349309" y="2423774"/>
          <a:ext cx="538616" cy="538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11C22-70C4-4D50-A08C-27CA25295021}">
      <dsp:nvSpPr>
        <dsp:cNvPr id="0" name=""/>
        <dsp:cNvSpPr/>
      </dsp:nvSpPr>
      <dsp:spPr>
        <a:xfrm>
          <a:off x="3313521" y="0"/>
          <a:ext cx="1587044" cy="2154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2/18</a:t>
          </a:r>
          <a:r>
            <a:rPr lang="en-US" sz="1400" kern="1200" dirty="0" smtClean="0"/>
            <a:t> – IB/Student Life Team will review and contribute feedback.</a:t>
          </a:r>
          <a:endParaRPr lang="en-US" sz="1400" kern="1200" dirty="0"/>
        </a:p>
      </dsp:txBody>
      <dsp:txXfrm>
        <a:off x="3313521" y="0"/>
        <a:ext cx="1587044" cy="2154466"/>
      </dsp:txXfrm>
    </dsp:sp>
    <dsp:sp modelId="{F1019FDE-F8D5-4879-A017-F05FB2047E8F}">
      <dsp:nvSpPr>
        <dsp:cNvPr id="0" name=""/>
        <dsp:cNvSpPr/>
      </dsp:nvSpPr>
      <dsp:spPr>
        <a:xfrm>
          <a:off x="3837734" y="2423774"/>
          <a:ext cx="538616" cy="538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C16FE-2A50-4B6B-B3D0-BDDE8715ECC6}">
      <dsp:nvSpPr>
        <dsp:cNvPr id="0" name=""/>
        <dsp:cNvSpPr/>
      </dsp:nvSpPr>
      <dsp:spPr>
        <a:xfrm>
          <a:off x="4963738" y="3231699"/>
          <a:ext cx="1263459" cy="2154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2/20</a:t>
          </a:r>
          <a:r>
            <a:rPr lang="en-US" sz="1400" kern="1200" dirty="0" smtClean="0"/>
            <a:t> – GO Team will review and contribute feedback.</a:t>
          </a:r>
          <a:endParaRPr lang="en-US" sz="1400" kern="1200" dirty="0"/>
        </a:p>
      </dsp:txBody>
      <dsp:txXfrm>
        <a:off x="4963738" y="3231699"/>
        <a:ext cx="1263459" cy="2154466"/>
      </dsp:txXfrm>
    </dsp:sp>
    <dsp:sp modelId="{CC38D62E-BD96-4B4C-8A94-45E9E580D3F9}">
      <dsp:nvSpPr>
        <dsp:cNvPr id="0" name=""/>
        <dsp:cNvSpPr/>
      </dsp:nvSpPr>
      <dsp:spPr>
        <a:xfrm>
          <a:off x="5326159" y="2423774"/>
          <a:ext cx="538616" cy="538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37A29-2064-45B6-8E2B-BAB29F35EB23}">
      <dsp:nvSpPr>
        <dsp:cNvPr id="0" name=""/>
        <dsp:cNvSpPr/>
      </dsp:nvSpPr>
      <dsp:spPr>
        <a:xfrm>
          <a:off x="6290370" y="0"/>
          <a:ext cx="1263459" cy="2154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3/3 &amp; 3/5 </a:t>
          </a:r>
          <a:r>
            <a:rPr lang="en-US" sz="1400" kern="1200" dirty="0" smtClean="0"/>
            <a:t>– Parent info session planned for parents to contribute feedback.</a:t>
          </a:r>
          <a:endParaRPr lang="en-US" sz="1400" kern="1200" dirty="0"/>
        </a:p>
      </dsp:txBody>
      <dsp:txXfrm>
        <a:off x="6290370" y="0"/>
        <a:ext cx="1263459" cy="2154466"/>
      </dsp:txXfrm>
    </dsp:sp>
    <dsp:sp modelId="{B772B0B2-1136-4C98-8E72-408A60745750}">
      <dsp:nvSpPr>
        <dsp:cNvPr id="0" name=""/>
        <dsp:cNvSpPr/>
      </dsp:nvSpPr>
      <dsp:spPr>
        <a:xfrm>
          <a:off x="6652792" y="2423774"/>
          <a:ext cx="538616" cy="538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E31EB-A4F8-481E-B123-8FCC6C44D63E}">
      <dsp:nvSpPr>
        <dsp:cNvPr id="0" name=""/>
        <dsp:cNvSpPr/>
      </dsp:nvSpPr>
      <dsp:spPr>
        <a:xfrm>
          <a:off x="7617003" y="3231699"/>
          <a:ext cx="1263459" cy="2154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3/9</a:t>
          </a:r>
          <a:r>
            <a:rPr lang="en-US" sz="1400" kern="1200" dirty="0" smtClean="0"/>
            <a:t> – Feedback from Jr. Beta Reps.</a:t>
          </a:r>
          <a:endParaRPr lang="en-US" sz="1400" kern="1200" dirty="0"/>
        </a:p>
      </dsp:txBody>
      <dsp:txXfrm>
        <a:off x="7617003" y="3231699"/>
        <a:ext cx="1263459" cy="2154466"/>
      </dsp:txXfrm>
    </dsp:sp>
    <dsp:sp modelId="{4858D8A2-6D19-4D1F-9D4E-A7058FBCA171}">
      <dsp:nvSpPr>
        <dsp:cNvPr id="0" name=""/>
        <dsp:cNvSpPr/>
      </dsp:nvSpPr>
      <dsp:spPr>
        <a:xfrm>
          <a:off x="7979424" y="2423774"/>
          <a:ext cx="538616" cy="538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227D9-71ED-46FA-8A93-58F8ED087B04}">
      <dsp:nvSpPr>
        <dsp:cNvPr id="0" name=""/>
        <dsp:cNvSpPr/>
      </dsp:nvSpPr>
      <dsp:spPr>
        <a:xfrm>
          <a:off x="8943636" y="0"/>
          <a:ext cx="1263459" cy="2154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After 3/10 </a:t>
          </a:r>
          <a:r>
            <a:rPr lang="en-US" sz="1400" kern="1200" dirty="0" smtClean="0"/>
            <a:t>– Finalize document and present to community.</a:t>
          </a:r>
          <a:endParaRPr lang="en-US" sz="1400" kern="1200" dirty="0"/>
        </a:p>
      </dsp:txBody>
      <dsp:txXfrm>
        <a:off x="8943636" y="0"/>
        <a:ext cx="1263459" cy="2154466"/>
      </dsp:txXfrm>
    </dsp:sp>
    <dsp:sp modelId="{C0C68FA2-8814-4965-B3AA-793D83486B96}">
      <dsp:nvSpPr>
        <dsp:cNvPr id="0" name=""/>
        <dsp:cNvSpPr/>
      </dsp:nvSpPr>
      <dsp:spPr>
        <a:xfrm>
          <a:off x="9306057" y="2423774"/>
          <a:ext cx="538616" cy="538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5CC67-B6D0-6146-8955-F086DA8B9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Assessment Policy Review (2020)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E3A48-1CDE-AB4C-82B0-CE8EACD949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Morris Brandon elementary School</a:t>
            </a:r>
          </a:p>
          <a:p>
            <a:r>
              <a:rPr lang="en-US" dirty="0"/>
              <a:t>Self-Study 2020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ADF4313-4C24-5340-8141-59EB250EC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12" y="340783"/>
            <a:ext cx="1968500" cy="208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2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08F06-0A81-CE44-A5B1-36A2EF76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IBO (2009)…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A2B98-00FA-BC46-B4F2-3DD9E0395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95" y="1853754"/>
            <a:ext cx="10538660" cy="4075098"/>
          </a:xfrm>
        </p:spPr>
        <p:txBody>
          <a:bodyPr>
            <a:noAutofit/>
          </a:bodyPr>
          <a:lstStyle/>
          <a:p>
            <a:r>
              <a:rPr lang="en-US" sz="2400" dirty="0"/>
              <a:t>“All PYP schools are expected to develop assessment procedures and methods of reporting that reflect the </a:t>
            </a:r>
            <a:r>
              <a:rPr lang="en-US" sz="2400" b="1" u="sng" dirty="0">
                <a:solidFill>
                  <a:srgbClr val="00B050"/>
                </a:solidFill>
              </a:rPr>
              <a:t>philosophy</a:t>
            </a:r>
            <a:r>
              <a:rPr lang="en-US" sz="2400" dirty="0"/>
              <a:t> and </a:t>
            </a:r>
            <a:r>
              <a:rPr lang="en-US" sz="2400" b="1" u="sng" dirty="0">
                <a:solidFill>
                  <a:srgbClr val="00B050"/>
                </a:solidFill>
              </a:rPr>
              <a:t>objectives</a:t>
            </a:r>
            <a:r>
              <a:rPr lang="en-US" sz="2400" dirty="0"/>
              <a:t> of the </a:t>
            </a:r>
            <a:r>
              <a:rPr lang="en-US" sz="2400" dirty="0" err="1"/>
              <a:t>programme</a:t>
            </a:r>
            <a:r>
              <a:rPr lang="en-US" sz="2400" dirty="0"/>
              <a:t>.”</a:t>
            </a:r>
          </a:p>
          <a:p>
            <a:endParaRPr lang="en-US" sz="2400" dirty="0"/>
          </a:p>
          <a:p>
            <a:r>
              <a:rPr lang="en-US" sz="2400" dirty="0"/>
              <a:t>“Everyone concerned with assessment, including students, teachers, parents and administrators, should have a clear understanding of…</a:t>
            </a:r>
          </a:p>
          <a:p>
            <a:pPr lvl="1"/>
            <a:r>
              <a:rPr lang="en-US" sz="2000" dirty="0"/>
              <a:t>the reason for the assessment, </a:t>
            </a:r>
          </a:p>
          <a:p>
            <a:pPr lvl="1"/>
            <a:r>
              <a:rPr lang="en-US" sz="2000" dirty="0"/>
              <a:t>what is being assessed, </a:t>
            </a:r>
          </a:p>
          <a:p>
            <a:pPr lvl="1"/>
            <a:r>
              <a:rPr lang="en-US" sz="2000" dirty="0"/>
              <a:t>criteria for success, and </a:t>
            </a:r>
          </a:p>
          <a:p>
            <a:pPr lvl="1"/>
            <a:r>
              <a:rPr lang="en-US" sz="2000" dirty="0"/>
              <a:t>the method by which the assessment is made.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A5895AB-B8AB-324B-B017-21275381B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1202" y="3741038"/>
            <a:ext cx="2084356" cy="208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2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08F06-0A81-CE44-A5B1-36A2EF76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MBES Assessment Policy (2016)…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A2B98-00FA-BC46-B4F2-3DD9E0395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435621" cy="3883623"/>
          </a:xfrm>
        </p:spPr>
        <p:txBody>
          <a:bodyPr>
            <a:noAutofit/>
          </a:bodyPr>
          <a:lstStyle/>
          <a:p>
            <a:r>
              <a:rPr lang="en-US" sz="2400" dirty="0"/>
              <a:t>“We strive to develop and implement assessments that are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reflective</a:t>
            </a:r>
            <a:r>
              <a:rPr lang="en-US" sz="2400" dirty="0"/>
              <a:t> of what our students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know</a:t>
            </a:r>
            <a:r>
              <a:rPr lang="en-US" sz="2400" dirty="0"/>
              <a:t>,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understand</a:t>
            </a:r>
            <a:r>
              <a:rPr lang="en-US" sz="2400" dirty="0"/>
              <a:t>, and can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do</a:t>
            </a:r>
            <a:r>
              <a:rPr lang="en-US" sz="2400" dirty="0"/>
              <a:t>.  These assessments will coexist with the classroom teaching and will be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ongoing (formative)</a:t>
            </a:r>
            <a:r>
              <a:rPr lang="en-US" sz="2400" dirty="0"/>
              <a:t>, as well as a measure for a range of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and understanding (summative)</a:t>
            </a:r>
            <a:r>
              <a:rPr lang="en-US" sz="2400" dirty="0"/>
              <a:t>.  These assessments will be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differentiated </a:t>
            </a:r>
            <a:r>
              <a:rPr lang="en-US" sz="2400" dirty="0"/>
              <a:t>to account for the diverse, complex population of students we serve.  The students and teachers will use the knowledge and understandings obtained to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 upon and inform our teaching and learning experiences </a:t>
            </a:r>
            <a:r>
              <a:rPr lang="en-US" sz="2400" dirty="0"/>
              <a:t>so that we may build an effective and productive educational environment.”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A5895AB-B8AB-324B-B017-21275381B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52" y="4424167"/>
            <a:ext cx="1629314" cy="1629314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8BD23D4-F86D-2D45-961F-B76572D47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2576" y="94559"/>
            <a:ext cx="1775751" cy="188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5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E2FD5-CD01-0747-8676-9905B0F90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Assessment is subdivided into 3 areas:…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5C785-3F62-9C4B-8588-38E84E375C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8759" y="2010878"/>
            <a:ext cx="3435789" cy="3574530"/>
          </a:xfrm>
        </p:spPr>
        <p:txBody>
          <a:bodyPr/>
          <a:lstStyle/>
          <a:p>
            <a:pPr marL="0" indent="0">
              <a:buNone/>
            </a:pPr>
            <a:r>
              <a:rPr lang="en-US" sz="4000" b="1" u="sng" dirty="0"/>
              <a:t>Assessing</a:t>
            </a:r>
          </a:p>
          <a:p>
            <a:pPr marL="0" indent="0">
              <a:buNone/>
            </a:pPr>
            <a:r>
              <a:rPr lang="en-US" sz="2400" dirty="0"/>
              <a:t>(How we discover what the students know, </a:t>
            </a:r>
            <a:r>
              <a:rPr lang="en-US" sz="2400" dirty="0" smtClean="0"/>
              <a:t>understand, </a:t>
            </a:r>
            <a:r>
              <a:rPr lang="en-US" sz="2400" dirty="0"/>
              <a:t>and </a:t>
            </a:r>
            <a:r>
              <a:rPr lang="en-US" sz="2400" dirty="0" smtClean="0"/>
              <a:t>do)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3B85F-C561-DF4E-8895-5839EB8A1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454" y="2010879"/>
            <a:ext cx="3460343" cy="3574529"/>
          </a:xfrm>
        </p:spPr>
        <p:txBody>
          <a:bodyPr/>
          <a:lstStyle/>
          <a:p>
            <a:pPr marL="0" indent="0">
              <a:buNone/>
            </a:pPr>
            <a:r>
              <a:rPr lang="en-US" sz="4000" b="1" u="sng" dirty="0"/>
              <a:t>Reporting</a:t>
            </a:r>
          </a:p>
          <a:p>
            <a:pPr marL="0" indent="0">
              <a:buNone/>
            </a:pPr>
            <a:r>
              <a:rPr lang="en-US" sz="2400" dirty="0"/>
              <a:t>(How we choose to communicate levels of performance and progress)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D98899-B35C-2D40-9950-408EBAB2B5FF}"/>
              </a:ext>
            </a:extLst>
          </p:cNvPr>
          <p:cNvSpPr txBox="1"/>
          <p:nvPr/>
        </p:nvSpPr>
        <p:spPr>
          <a:xfrm>
            <a:off x="4365829" y="2010878"/>
            <a:ext cx="3460343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b="1" u="sng" dirty="0"/>
              <a:t>Recording</a:t>
            </a:r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/>
              <a:t>How we choose to collect, store, and analyze data)</a:t>
            </a:r>
          </a:p>
        </p:txBody>
      </p:sp>
    </p:spTree>
    <p:extLst>
      <p:ext uri="{BB962C8B-B14F-4D97-AF65-F5344CB8AC3E}">
        <p14:creationId xmlns:p14="http://schemas.microsoft.com/office/powerpoint/2010/main" val="339548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E2FD5-CD01-0747-8676-9905B0F90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Task to Complete…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14031" t="18628" r="32354" b="4591"/>
          <a:stretch/>
        </p:blipFill>
        <p:spPr>
          <a:xfrm>
            <a:off x="1449217" y="1864194"/>
            <a:ext cx="9605635" cy="468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7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E2FD5-CD01-0747-8676-9905B0F90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Next Steps…</a:t>
            </a:r>
            <a:endParaRPr lang="en-US" sz="36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31829279"/>
              </p:ext>
            </p:extLst>
          </p:nvPr>
        </p:nvGraphicFramePr>
        <p:xfrm>
          <a:off x="412955" y="719667"/>
          <a:ext cx="11341509" cy="5386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5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330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Assessment Policy Review (2020)</vt:lpstr>
      <vt:lpstr>From IBO (2009)…</vt:lpstr>
      <vt:lpstr>From MBES Assessment Policy (2016)…</vt:lpstr>
      <vt:lpstr>Assessment is subdivided into 3 areas:…</vt:lpstr>
      <vt:lpstr>Task to Complete…</vt:lpstr>
      <vt:lpstr>Next Steps…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Policy Review (2020)</dc:title>
  <dc:creator>Samuel Rios Decarlo</dc:creator>
  <cp:lastModifiedBy>DeCarlo, Samuel</cp:lastModifiedBy>
  <cp:revision>4</cp:revision>
  <dcterms:created xsi:type="dcterms:W3CDTF">2020-02-04T17:06:44Z</dcterms:created>
  <dcterms:modified xsi:type="dcterms:W3CDTF">2020-02-05T14:25:43Z</dcterms:modified>
</cp:coreProperties>
</file>